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34.jpg" ContentType="image/png"/>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4"/>
  </p:notesMasterIdLst>
  <p:sldIdLst>
    <p:sldId id="256" r:id="rId2"/>
    <p:sldId id="257" r:id="rId3"/>
    <p:sldId id="258" r:id="rId4"/>
    <p:sldId id="293" r:id="rId5"/>
    <p:sldId id="294" r:id="rId6"/>
    <p:sldId id="295" r:id="rId7"/>
    <p:sldId id="296" r:id="rId8"/>
    <p:sldId id="297" r:id="rId9"/>
    <p:sldId id="298" r:id="rId10"/>
    <p:sldId id="299" r:id="rId11"/>
    <p:sldId id="300" r:id="rId12"/>
    <p:sldId id="292" r:id="rId13"/>
  </p:sldIdLst>
  <p:sldSz cx="12192000" cy="6858000"/>
  <p:notesSz cx="6858000" cy="9144000"/>
  <p:embeddedFontLst>
    <p:embeddedFont>
      <p:font typeface="Roboto" panose="02000000000000000000" pitchFamily="2"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665A8B5F-D39F-41C8-B791-AE9AFDE14DEB}">
          <p14:sldIdLst>
            <p14:sldId id="256"/>
            <p14:sldId id="257"/>
            <p14:sldId id="258"/>
            <p14:sldId id="293"/>
            <p14:sldId id="294"/>
            <p14:sldId id="295"/>
            <p14:sldId id="296"/>
            <p14:sldId id="297"/>
            <p14:sldId id="298"/>
            <p14:sldId id="299"/>
            <p14:sldId id="300"/>
            <p14:sldId id="292"/>
          </p14:sldIdLst>
        </p14:section>
      </p14:sectionLst>
    </p:ex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1" roundtripDataSignature="AMtx7mjGcp3RO/RkNnPt8S3ntNB+HDUPi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min"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51" Type="http://customschemas.google.com/relationships/presentationmetadata" Target="metadata"/><Relationship Id="rId3" Type="http://schemas.openxmlformats.org/officeDocument/2006/relationships/slide" Target="slides/slide2.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5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m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4506482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4724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9227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4657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5" name="Google Shape;785;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64677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1">
  <p:cSld name="Title Slide 1">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8"/>
          <p:cNvSpPr txBox="1">
            <a:spLocks noGrp="1"/>
          </p:cNvSpPr>
          <p:nvPr>
            <p:ph type="body" idx="1"/>
          </p:nvPr>
        </p:nvSpPr>
        <p:spPr>
          <a:xfrm>
            <a:off x="658368" y="3968496"/>
            <a:ext cx="6638544" cy="1650381"/>
          </a:xfrm>
          <a:prstGeom prst="rect">
            <a:avLst/>
          </a:prstGeom>
          <a:noFill/>
          <a:ln>
            <a:noFill/>
          </a:ln>
        </p:spPr>
        <p:txBody>
          <a:bodyPr spcFirstLastPara="1" wrap="square" lIns="0" tIns="45700" rIns="91425" bIns="45700" anchor="t" anchorCtr="0">
            <a:noAutofit/>
          </a:bodyPr>
          <a:lstStyle>
            <a:lvl1pPr marL="457200" marR="0" lvl="0" indent="-228600" algn="l" rtl="0">
              <a:lnSpc>
                <a:spcPct val="130000"/>
              </a:lnSpc>
              <a:spcBef>
                <a:spcPts val="600"/>
              </a:spcBef>
              <a:spcAft>
                <a:spcPts val="0"/>
              </a:spcAft>
              <a:buClr>
                <a:schemeClr val="dk2"/>
              </a:buClr>
              <a:buSzPts val="3360"/>
              <a:buFont typeface="Arial"/>
              <a:buNone/>
              <a:defRPr sz="2800" b="0" i="0" u="none" strike="noStrike" cap="none">
                <a:solidFill>
                  <a:schemeClr val="dk1"/>
                </a:solidFill>
                <a:latin typeface="Arial"/>
                <a:ea typeface="Arial"/>
                <a:cs typeface="Arial"/>
                <a:sym typeface="Arial"/>
              </a:defRPr>
            </a:lvl1pPr>
            <a:lvl2pPr marL="914400" marR="0" lvl="1"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2pPr>
            <a:lvl3pPr marL="1371600" marR="0" lvl="2"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3pPr>
            <a:lvl4pPr marL="1828800" marR="0" lvl="3"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4pPr>
            <a:lvl5pPr marL="2286000" marR="0" lvl="4"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 name="Google Shape;13;p38"/>
          <p:cNvSpPr txBox="1">
            <a:spLocks noGrp="1"/>
          </p:cNvSpPr>
          <p:nvPr>
            <p:ph type="ctrTitle"/>
          </p:nvPr>
        </p:nvSpPr>
        <p:spPr>
          <a:xfrm>
            <a:off x="658368" y="1490472"/>
            <a:ext cx="6638544" cy="2386584"/>
          </a:xfrm>
          <a:prstGeom prst="rect">
            <a:avLst/>
          </a:prstGeom>
          <a:noFill/>
          <a:ln>
            <a:noFill/>
          </a:ln>
        </p:spPr>
        <p:txBody>
          <a:bodyPr spcFirstLastPara="1" wrap="square" lIns="0" tIns="45700" rIns="91425" bIns="45700" anchor="b" anchorCtr="0">
            <a:noAutofit/>
          </a:bodyPr>
          <a:lstStyle>
            <a:lvl1pPr marR="0" lvl="0" algn="l" rtl="0">
              <a:lnSpc>
                <a:spcPct val="96666"/>
              </a:lnSpc>
              <a:spcBef>
                <a:spcPts val="0"/>
              </a:spcBef>
              <a:spcAft>
                <a:spcPts val="0"/>
              </a:spcAft>
              <a:buClr>
                <a:schemeClr val="dk2"/>
              </a:buClr>
              <a:buSzPts val="6000"/>
              <a:buFont typeface="Arial"/>
              <a:buNone/>
              <a:defRPr sz="60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14" name="Google Shape;14;p38"/>
          <p:cNvPicPr preferRelativeResize="0"/>
          <p:nvPr/>
        </p:nvPicPr>
        <p:blipFill rotWithShape="1">
          <a:blip r:embed="rId3">
            <a:alphaModFix/>
          </a:blip>
          <a:srcRect/>
          <a:stretch/>
        </p:blipFill>
        <p:spPr>
          <a:xfrm>
            <a:off x="338328" y="4502735"/>
            <a:ext cx="3527491" cy="352749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_Title and Double Content">
  <p:cSld name="2_Title and Double Content">
    <p:bg>
      <p:bgPr>
        <a:blipFill>
          <a:blip r:embed="rId2">
            <a:alphaModFix/>
          </a:blip>
          <a:stretch>
            <a:fillRect/>
          </a:stretch>
        </a:blipFill>
        <a:effectLst/>
      </p:bgPr>
    </p:bg>
    <p:spTree>
      <p:nvGrpSpPr>
        <p:cNvPr id="1" name="Shape 72"/>
        <p:cNvGrpSpPr/>
        <p:nvPr/>
      </p:nvGrpSpPr>
      <p:grpSpPr>
        <a:xfrm>
          <a:off x="0" y="0"/>
          <a:ext cx="0" cy="0"/>
          <a:chOff x="0" y="0"/>
          <a:chExt cx="0" cy="0"/>
        </a:xfrm>
      </p:grpSpPr>
      <p:sp>
        <p:nvSpPr>
          <p:cNvPr id="73" name="Google Shape;73;p51"/>
          <p:cNvSpPr txBox="1">
            <a:spLocks noGrp="1"/>
          </p:cNvSpPr>
          <p:nvPr>
            <p:ph type="title"/>
          </p:nvPr>
        </p:nvSpPr>
        <p:spPr>
          <a:xfrm>
            <a:off x="1176528" y="517483"/>
            <a:ext cx="8887517" cy="59093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C00000"/>
              </a:buClr>
              <a:buSzPts val="3600"/>
              <a:buFont typeface="Arial"/>
              <a:buNone/>
              <a:defRPr sz="3600" b="0" i="0" u="none" strike="noStrike" cap="none">
                <a:solidFill>
                  <a:srgbClr val="C0000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4" name="Google Shape;74;p51"/>
          <p:cNvSpPr txBox="1">
            <a:spLocks noGrp="1"/>
          </p:cNvSpPr>
          <p:nvPr>
            <p:ph type="body" idx="1"/>
          </p:nvPr>
        </p:nvSpPr>
        <p:spPr>
          <a:xfrm>
            <a:off x="1176528" y="1829816"/>
            <a:ext cx="4500372" cy="3948684"/>
          </a:xfrm>
          <a:prstGeom prst="rect">
            <a:avLst/>
          </a:prstGeom>
          <a:noFill/>
          <a:ln>
            <a:noFill/>
          </a:ln>
        </p:spPr>
        <p:txBody>
          <a:bodyPr spcFirstLastPara="1" wrap="square" lIns="91425" tIns="45700" rIns="91425" bIns="45700" anchor="t" anchorCtr="0">
            <a:noAutofit/>
          </a:bodyPr>
          <a:lstStyle>
            <a:lvl1pPr marL="457200" marR="0" lvl="0" indent="-365760" algn="l" rtl="0">
              <a:lnSpc>
                <a:spcPct val="130000"/>
              </a:lnSpc>
              <a:spcBef>
                <a:spcPts val="600"/>
              </a:spcBef>
              <a:spcAft>
                <a:spcPts val="0"/>
              </a:spcAft>
              <a:buClr>
                <a:srgbClr val="C00000"/>
              </a:buClr>
              <a:buSzPts val="2160"/>
              <a:buFont typeface="Arial"/>
              <a:buChar char="•"/>
              <a:defRPr sz="1800" b="0" i="0" u="none" strike="noStrike" cap="none">
                <a:solidFill>
                  <a:schemeClr val="dk1"/>
                </a:solidFill>
                <a:latin typeface="Arial"/>
                <a:ea typeface="Arial"/>
                <a:cs typeface="Arial"/>
                <a:sym typeface="Arial"/>
              </a:defRPr>
            </a:lvl1pPr>
            <a:lvl2pPr marL="914400" marR="0" lvl="1" indent="-365760" algn="l" rtl="0">
              <a:lnSpc>
                <a:spcPct val="130000"/>
              </a:lnSpc>
              <a:spcBef>
                <a:spcPts val="600"/>
              </a:spcBef>
              <a:spcAft>
                <a:spcPts val="0"/>
              </a:spcAft>
              <a:buClr>
                <a:srgbClr val="C00000"/>
              </a:buClr>
              <a:buSzPts val="2160"/>
              <a:buFont typeface="NTR"/>
              <a:buChar char="-"/>
              <a:defRPr sz="1800" b="0" i="0" u="none" strike="noStrike" cap="none">
                <a:solidFill>
                  <a:schemeClr val="dk1"/>
                </a:solidFill>
                <a:latin typeface="Arial"/>
                <a:ea typeface="Arial"/>
                <a:cs typeface="Arial"/>
                <a:sym typeface="Arial"/>
              </a:defRPr>
            </a:lvl2pPr>
            <a:lvl3pPr marL="1371600" marR="0" lvl="2" indent="-365760" algn="l" rtl="0">
              <a:lnSpc>
                <a:spcPct val="130000"/>
              </a:lnSpc>
              <a:spcBef>
                <a:spcPts val="600"/>
              </a:spcBef>
              <a:spcAft>
                <a:spcPts val="0"/>
              </a:spcAft>
              <a:buClr>
                <a:srgbClr val="C00000"/>
              </a:buClr>
              <a:buSzPts val="2160"/>
              <a:buFont typeface="NTR"/>
              <a:buChar char="-"/>
              <a:defRPr sz="1800" b="0" i="0" u="none" strike="noStrike" cap="none">
                <a:solidFill>
                  <a:schemeClr val="dk1"/>
                </a:solidFill>
                <a:latin typeface="Arial"/>
                <a:ea typeface="Arial"/>
                <a:cs typeface="Arial"/>
                <a:sym typeface="Arial"/>
              </a:defRPr>
            </a:lvl3pPr>
            <a:lvl4pPr marL="1828800" marR="0" lvl="3" indent="-365760" algn="l" rtl="0">
              <a:lnSpc>
                <a:spcPct val="130000"/>
              </a:lnSpc>
              <a:spcBef>
                <a:spcPts val="600"/>
              </a:spcBef>
              <a:spcAft>
                <a:spcPts val="0"/>
              </a:spcAft>
              <a:buClr>
                <a:srgbClr val="C00000"/>
              </a:buClr>
              <a:buSzPts val="2160"/>
              <a:buFont typeface="NTR"/>
              <a:buChar char="-"/>
              <a:defRPr sz="1800" b="0" i="0" u="none" strike="noStrike" cap="none">
                <a:solidFill>
                  <a:schemeClr val="dk1"/>
                </a:solidFill>
                <a:latin typeface="Arial"/>
                <a:ea typeface="Arial"/>
                <a:cs typeface="Arial"/>
                <a:sym typeface="Arial"/>
              </a:defRPr>
            </a:lvl4pPr>
            <a:lvl5pPr marL="2286000" marR="0" lvl="4" indent="-365760" algn="l" rtl="0">
              <a:lnSpc>
                <a:spcPct val="130000"/>
              </a:lnSpc>
              <a:spcBef>
                <a:spcPts val="600"/>
              </a:spcBef>
              <a:spcAft>
                <a:spcPts val="0"/>
              </a:spcAft>
              <a:buClr>
                <a:srgbClr val="C00000"/>
              </a:buClr>
              <a:buSzPts val="2160"/>
              <a:buFont typeface="NTR"/>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5" name="Google Shape;75;p51"/>
          <p:cNvSpPr txBox="1">
            <a:spLocks noGrp="1"/>
          </p:cNvSpPr>
          <p:nvPr>
            <p:ph type="body" idx="2"/>
          </p:nvPr>
        </p:nvSpPr>
        <p:spPr>
          <a:xfrm>
            <a:off x="6561666" y="1829816"/>
            <a:ext cx="4498848" cy="3950208"/>
          </a:xfrm>
          <a:prstGeom prst="rect">
            <a:avLst/>
          </a:prstGeom>
          <a:noFill/>
          <a:ln>
            <a:noFill/>
          </a:ln>
        </p:spPr>
        <p:txBody>
          <a:bodyPr spcFirstLastPara="1" wrap="square" lIns="91425" tIns="45700" rIns="91425" bIns="45700" anchor="t" anchorCtr="0">
            <a:noAutofit/>
          </a:bodyPr>
          <a:lstStyle>
            <a:lvl1pPr marL="457200" marR="0" lvl="0" indent="-365760" algn="l" rtl="0">
              <a:lnSpc>
                <a:spcPct val="130000"/>
              </a:lnSpc>
              <a:spcBef>
                <a:spcPts val="600"/>
              </a:spcBef>
              <a:spcAft>
                <a:spcPts val="0"/>
              </a:spcAft>
              <a:buClr>
                <a:srgbClr val="C00000"/>
              </a:buClr>
              <a:buSzPts val="2160"/>
              <a:buFont typeface="Arial"/>
              <a:buChar char="•"/>
              <a:defRPr sz="1800" b="0" i="0" u="none" strike="noStrike" cap="none">
                <a:solidFill>
                  <a:schemeClr val="dk1"/>
                </a:solidFill>
                <a:latin typeface="Arial"/>
                <a:ea typeface="Arial"/>
                <a:cs typeface="Arial"/>
                <a:sym typeface="Arial"/>
              </a:defRPr>
            </a:lvl1pPr>
            <a:lvl2pPr marL="914400" marR="0" lvl="1" indent="-365760" algn="l" rtl="0">
              <a:lnSpc>
                <a:spcPct val="130000"/>
              </a:lnSpc>
              <a:spcBef>
                <a:spcPts val="600"/>
              </a:spcBef>
              <a:spcAft>
                <a:spcPts val="0"/>
              </a:spcAft>
              <a:buClr>
                <a:srgbClr val="C00000"/>
              </a:buClr>
              <a:buSzPts val="2160"/>
              <a:buFont typeface="NTR"/>
              <a:buChar char="-"/>
              <a:defRPr sz="1800" b="0" i="0" u="none" strike="noStrike" cap="none">
                <a:solidFill>
                  <a:schemeClr val="dk1"/>
                </a:solidFill>
                <a:latin typeface="Arial"/>
                <a:ea typeface="Arial"/>
                <a:cs typeface="Arial"/>
                <a:sym typeface="Arial"/>
              </a:defRPr>
            </a:lvl2pPr>
            <a:lvl3pPr marL="1371600" marR="0" lvl="2" indent="-365760" algn="l" rtl="0">
              <a:lnSpc>
                <a:spcPct val="130000"/>
              </a:lnSpc>
              <a:spcBef>
                <a:spcPts val="600"/>
              </a:spcBef>
              <a:spcAft>
                <a:spcPts val="0"/>
              </a:spcAft>
              <a:buClr>
                <a:srgbClr val="C00000"/>
              </a:buClr>
              <a:buSzPts val="2160"/>
              <a:buFont typeface="NTR"/>
              <a:buChar char="-"/>
              <a:defRPr sz="1800" b="0" i="0" u="none" strike="noStrike" cap="none">
                <a:solidFill>
                  <a:schemeClr val="dk1"/>
                </a:solidFill>
                <a:latin typeface="Arial"/>
                <a:ea typeface="Arial"/>
                <a:cs typeface="Arial"/>
                <a:sym typeface="Arial"/>
              </a:defRPr>
            </a:lvl3pPr>
            <a:lvl4pPr marL="1828800" marR="0" lvl="3" indent="-365760" algn="l" rtl="0">
              <a:lnSpc>
                <a:spcPct val="130000"/>
              </a:lnSpc>
              <a:spcBef>
                <a:spcPts val="600"/>
              </a:spcBef>
              <a:spcAft>
                <a:spcPts val="0"/>
              </a:spcAft>
              <a:buClr>
                <a:srgbClr val="C00000"/>
              </a:buClr>
              <a:buSzPts val="2160"/>
              <a:buFont typeface="NTR"/>
              <a:buChar char="-"/>
              <a:defRPr sz="1800" b="0" i="0" u="none" strike="noStrike" cap="none">
                <a:solidFill>
                  <a:schemeClr val="dk1"/>
                </a:solidFill>
                <a:latin typeface="Arial"/>
                <a:ea typeface="Arial"/>
                <a:cs typeface="Arial"/>
                <a:sym typeface="Arial"/>
              </a:defRPr>
            </a:lvl4pPr>
            <a:lvl5pPr marL="2286000" marR="0" lvl="4" indent="-365760" algn="l" rtl="0">
              <a:lnSpc>
                <a:spcPct val="130000"/>
              </a:lnSpc>
              <a:spcBef>
                <a:spcPts val="600"/>
              </a:spcBef>
              <a:spcAft>
                <a:spcPts val="0"/>
              </a:spcAft>
              <a:buClr>
                <a:srgbClr val="C00000"/>
              </a:buClr>
              <a:buSzPts val="2160"/>
              <a:buFont typeface="NTR"/>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76" name="Google Shape;76;p51"/>
          <p:cNvPicPr preferRelativeResize="0"/>
          <p:nvPr/>
        </p:nvPicPr>
        <p:blipFill rotWithShape="1">
          <a:blip r:embed="rId3">
            <a:alphaModFix/>
          </a:blip>
          <a:srcRect/>
          <a:stretch/>
        </p:blipFill>
        <p:spPr>
          <a:xfrm>
            <a:off x="10724924" y="436792"/>
            <a:ext cx="335590" cy="75231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p:cSld name="Title Only">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52"/>
          <p:cNvSpPr txBox="1">
            <a:spLocks noGrp="1"/>
          </p:cNvSpPr>
          <p:nvPr>
            <p:ph type="title"/>
          </p:nvPr>
        </p:nvSpPr>
        <p:spPr>
          <a:xfrm>
            <a:off x="871270" y="597916"/>
            <a:ext cx="10515600" cy="590931"/>
          </a:xfrm>
          <a:prstGeom prst="rect">
            <a:avLst/>
          </a:prstGeom>
          <a:noFill/>
          <a:ln>
            <a:noFill/>
          </a:ln>
        </p:spPr>
        <p:txBody>
          <a:bodyPr spcFirstLastPara="1" wrap="square" lIns="91425" tIns="45700" rIns="91425" bIns="45700" anchor="t" anchorCtr="0">
            <a:spAutoFit/>
          </a:bodyPr>
          <a:lstStyle>
            <a:lvl1pPr marR="0" lvl="0" algn="l" rtl="0">
              <a:lnSpc>
                <a:spcPct val="90000"/>
              </a:lnSpc>
              <a:spcBef>
                <a:spcPts val="0"/>
              </a:spcBef>
              <a:spcAft>
                <a:spcPts val="0"/>
              </a:spcAft>
              <a:buClr>
                <a:srgbClr val="C00000"/>
              </a:buClr>
              <a:buSzPts val="3600"/>
              <a:buFont typeface="Arial"/>
              <a:buNone/>
              <a:defRPr sz="3600" b="0" i="0" u="none" strike="noStrike" cap="none">
                <a:solidFill>
                  <a:srgbClr val="C0000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9" name="Google Shape;79;p52"/>
          <p:cNvSpPr txBox="1">
            <a:spLocks noGrp="1"/>
          </p:cNvSpPr>
          <p:nvPr>
            <p:ph type="body" idx="1"/>
          </p:nvPr>
        </p:nvSpPr>
        <p:spPr>
          <a:xfrm>
            <a:off x="871270" y="1573821"/>
            <a:ext cx="4752696" cy="412421"/>
          </a:xfrm>
          <a:prstGeom prst="rect">
            <a:avLst/>
          </a:prstGeom>
          <a:noFill/>
          <a:ln>
            <a:noFill/>
          </a:ln>
        </p:spPr>
        <p:txBody>
          <a:bodyPr spcFirstLastPara="1" wrap="square" lIns="91425" tIns="45700" rIns="91425" bIns="45700" anchor="t" anchorCtr="0">
            <a:spAutoFit/>
          </a:bodyPr>
          <a:lstStyle>
            <a:lvl1pPr marL="457200" marR="0" lvl="0" indent="-228600" algn="l" rtl="0">
              <a:lnSpc>
                <a:spcPct val="130000"/>
              </a:lnSpc>
              <a:spcBef>
                <a:spcPts val="600"/>
              </a:spcBef>
              <a:spcAft>
                <a:spcPts val="0"/>
              </a:spcAft>
              <a:buClr>
                <a:schemeClr val="dk2"/>
              </a:buClr>
              <a:buSzPts val="1920"/>
              <a:buFont typeface="Arial"/>
              <a:buNone/>
              <a:defRPr sz="1600" b="1" i="0" u="none" strike="noStrike" cap="none">
                <a:solidFill>
                  <a:srgbClr val="C00000"/>
                </a:solidFill>
                <a:latin typeface="Arial"/>
                <a:ea typeface="Arial"/>
                <a:cs typeface="Arial"/>
                <a:sym typeface="Arial"/>
              </a:defRPr>
            </a:lvl1pPr>
            <a:lvl2pPr marL="914400" marR="0" lvl="1" indent="-228600" algn="l" rtl="0">
              <a:lnSpc>
                <a:spcPct val="130000"/>
              </a:lnSpc>
              <a:spcBef>
                <a:spcPts val="600"/>
              </a:spcBef>
              <a:spcAft>
                <a:spcPts val="0"/>
              </a:spcAft>
              <a:buClr>
                <a:schemeClr val="dk2"/>
              </a:buClr>
              <a:buSzPts val="2400"/>
              <a:buFont typeface="NTR"/>
              <a:buNone/>
              <a:defRPr sz="2000" b="1" i="0" u="none" strike="noStrike" cap="none">
                <a:solidFill>
                  <a:schemeClr val="dk1"/>
                </a:solidFill>
                <a:latin typeface="Arial"/>
                <a:ea typeface="Arial"/>
                <a:cs typeface="Arial"/>
                <a:sym typeface="Arial"/>
              </a:defRPr>
            </a:lvl2pPr>
            <a:lvl3pPr marL="1371600" marR="0" lvl="2" indent="-228600" algn="l" rtl="0">
              <a:lnSpc>
                <a:spcPct val="130000"/>
              </a:lnSpc>
              <a:spcBef>
                <a:spcPts val="600"/>
              </a:spcBef>
              <a:spcAft>
                <a:spcPts val="0"/>
              </a:spcAft>
              <a:buClr>
                <a:schemeClr val="dk2"/>
              </a:buClr>
              <a:buSzPts val="2160"/>
              <a:buFont typeface="NTR"/>
              <a:buNone/>
              <a:defRPr sz="1800" b="1" i="0" u="none" strike="noStrike" cap="none">
                <a:solidFill>
                  <a:schemeClr val="dk1"/>
                </a:solidFill>
                <a:latin typeface="Arial"/>
                <a:ea typeface="Arial"/>
                <a:cs typeface="Arial"/>
                <a:sym typeface="Arial"/>
              </a:defRPr>
            </a:lvl3pPr>
            <a:lvl4pPr marL="1828800" marR="0" lvl="3" indent="-228600" algn="l" rtl="0">
              <a:lnSpc>
                <a:spcPct val="130000"/>
              </a:lnSpc>
              <a:spcBef>
                <a:spcPts val="600"/>
              </a:spcBef>
              <a:spcAft>
                <a:spcPts val="0"/>
              </a:spcAft>
              <a:buClr>
                <a:schemeClr val="dk2"/>
              </a:buClr>
              <a:buSzPts val="1920"/>
              <a:buFont typeface="NTR"/>
              <a:buNone/>
              <a:defRPr sz="1600" b="1" i="0" u="none" strike="noStrike" cap="none">
                <a:solidFill>
                  <a:schemeClr val="dk1"/>
                </a:solidFill>
                <a:latin typeface="Arial"/>
                <a:ea typeface="Arial"/>
                <a:cs typeface="Arial"/>
                <a:sym typeface="Arial"/>
              </a:defRPr>
            </a:lvl4pPr>
            <a:lvl5pPr marL="2286000" marR="0" lvl="4" indent="-228600" algn="l" rtl="0">
              <a:lnSpc>
                <a:spcPct val="130000"/>
              </a:lnSpc>
              <a:spcBef>
                <a:spcPts val="600"/>
              </a:spcBef>
              <a:spcAft>
                <a:spcPts val="0"/>
              </a:spcAft>
              <a:buClr>
                <a:schemeClr val="dk2"/>
              </a:buClr>
              <a:buSzPts val="1920"/>
              <a:buFont typeface="NTR"/>
              <a:buNone/>
              <a:defRPr sz="1600" b="1" i="0" u="none" strike="noStrike" cap="none">
                <a:solidFill>
                  <a:schemeClr val="dk1"/>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80" name="Google Shape;80;p52"/>
          <p:cNvSpPr txBox="1">
            <a:spLocks noGrp="1"/>
          </p:cNvSpPr>
          <p:nvPr>
            <p:ph type="body" idx="2"/>
          </p:nvPr>
        </p:nvSpPr>
        <p:spPr>
          <a:xfrm>
            <a:off x="871270" y="2198804"/>
            <a:ext cx="4752623" cy="3445640"/>
          </a:xfrm>
          <a:prstGeom prst="rect">
            <a:avLst/>
          </a:prstGeom>
          <a:noFill/>
          <a:ln>
            <a:noFill/>
          </a:ln>
        </p:spPr>
        <p:txBody>
          <a:bodyPr spcFirstLastPara="1" wrap="square" lIns="91425" tIns="45700" rIns="91425" bIns="45700" anchor="t" anchorCtr="0">
            <a:noAutofit/>
          </a:bodyPr>
          <a:lstStyle>
            <a:lvl1pPr marL="457200" marR="0" lvl="0" indent="-365760" algn="l" rtl="0">
              <a:lnSpc>
                <a:spcPct val="130000"/>
              </a:lnSpc>
              <a:spcBef>
                <a:spcPts val="600"/>
              </a:spcBef>
              <a:spcAft>
                <a:spcPts val="0"/>
              </a:spcAft>
              <a:buClr>
                <a:srgbClr val="C00000"/>
              </a:buClr>
              <a:buSzPts val="2160"/>
              <a:buFont typeface="Arial"/>
              <a:buChar char="•"/>
              <a:defRPr sz="1800" b="0" i="0" u="none" strike="noStrike" cap="none">
                <a:solidFill>
                  <a:schemeClr val="dk1"/>
                </a:solidFill>
                <a:latin typeface="Arial"/>
                <a:ea typeface="Arial"/>
                <a:cs typeface="Arial"/>
                <a:sym typeface="Arial"/>
              </a:defRPr>
            </a:lvl1pPr>
            <a:lvl2pPr marL="914400" marR="0" lvl="1" indent="-365760" algn="l" rtl="0">
              <a:lnSpc>
                <a:spcPct val="130000"/>
              </a:lnSpc>
              <a:spcBef>
                <a:spcPts val="600"/>
              </a:spcBef>
              <a:spcAft>
                <a:spcPts val="0"/>
              </a:spcAft>
              <a:buClr>
                <a:srgbClr val="C00000"/>
              </a:buClr>
              <a:buSzPts val="2160"/>
              <a:buFont typeface="NTR"/>
              <a:buChar char="-"/>
              <a:defRPr sz="1800" b="0" i="0" u="none" strike="noStrike" cap="none">
                <a:solidFill>
                  <a:schemeClr val="dk1"/>
                </a:solidFill>
                <a:latin typeface="Arial"/>
                <a:ea typeface="Arial"/>
                <a:cs typeface="Arial"/>
                <a:sym typeface="Arial"/>
              </a:defRPr>
            </a:lvl2pPr>
            <a:lvl3pPr marL="1371600" marR="0" lvl="2" indent="-365760" algn="l" rtl="0">
              <a:lnSpc>
                <a:spcPct val="130000"/>
              </a:lnSpc>
              <a:spcBef>
                <a:spcPts val="600"/>
              </a:spcBef>
              <a:spcAft>
                <a:spcPts val="0"/>
              </a:spcAft>
              <a:buClr>
                <a:srgbClr val="C00000"/>
              </a:buClr>
              <a:buSzPts val="2160"/>
              <a:buFont typeface="NTR"/>
              <a:buChar char="-"/>
              <a:defRPr sz="1800" b="0" i="0" u="none" strike="noStrike" cap="none">
                <a:solidFill>
                  <a:schemeClr val="dk1"/>
                </a:solidFill>
                <a:latin typeface="Arial"/>
                <a:ea typeface="Arial"/>
                <a:cs typeface="Arial"/>
                <a:sym typeface="Arial"/>
              </a:defRPr>
            </a:lvl3pPr>
            <a:lvl4pPr marL="1828800" marR="0" lvl="3" indent="-365760" algn="l" rtl="0">
              <a:lnSpc>
                <a:spcPct val="130000"/>
              </a:lnSpc>
              <a:spcBef>
                <a:spcPts val="600"/>
              </a:spcBef>
              <a:spcAft>
                <a:spcPts val="0"/>
              </a:spcAft>
              <a:buClr>
                <a:srgbClr val="C00000"/>
              </a:buClr>
              <a:buSzPts val="2160"/>
              <a:buFont typeface="NTR"/>
              <a:buChar char="-"/>
              <a:defRPr sz="1800" b="0" i="0" u="none" strike="noStrike" cap="none">
                <a:solidFill>
                  <a:schemeClr val="dk1"/>
                </a:solidFill>
                <a:latin typeface="Arial"/>
                <a:ea typeface="Arial"/>
                <a:cs typeface="Arial"/>
                <a:sym typeface="Arial"/>
              </a:defRPr>
            </a:lvl4pPr>
            <a:lvl5pPr marL="2286000" marR="0" lvl="4" indent="-365760" algn="l" rtl="0">
              <a:lnSpc>
                <a:spcPct val="130000"/>
              </a:lnSpc>
              <a:spcBef>
                <a:spcPts val="600"/>
              </a:spcBef>
              <a:spcAft>
                <a:spcPts val="0"/>
              </a:spcAft>
              <a:buClr>
                <a:srgbClr val="C00000"/>
              </a:buClr>
              <a:buSzPts val="2160"/>
              <a:buFont typeface="NTR"/>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81" name="Google Shape;81;p52"/>
          <p:cNvPicPr preferRelativeResize="0"/>
          <p:nvPr/>
        </p:nvPicPr>
        <p:blipFill rotWithShape="1">
          <a:blip r:embed="rId3">
            <a:alphaModFix/>
          </a:blip>
          <a:srcRect/>
          <a:stretch/>
        </p:blipFill>
        <p:spPr>
          <a:xfrm>
            <a:off x="338328" y="4502735"/>
            <a:ext cx="3527491" cy="3527491"/>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p:cSld name="Blank">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53"/>
          <p:cNvSpPr txBox="1">
            <a:spLocks noGrp="1"/>
          </p:cNvSpPr>
          <p:nvPr>
            <p:ph type="title"/>
          </p:nvPr>
        </p:nvSpPr>
        <p:spPr>
          <a:xfrm>
            <a:off x="445466" y="1012062"/>
            <a:ext cx="10515600" cy="590931"/>
          </a:xfrm>
          <a:prstGeom prst="rect">
            <a:avLst/>
          </a:prstGeom>
          <a:noFill/>
          <a:ln>
            <a:noFill/>
          </a:ln>
        </p:spPr>
        <p:txBody>
          <a:bodyPr spcFirstLastPara="1" wrap="square" lIns="91425" tIns="45700" rIns="91425" bIns="45700" anchor="t" anchorCtr="0">
            <a:spAutoFit/>
          </a:bodyPr>
          <a:lstStyle>
            <a:lvl1pPr marR="0" lvl="0" algn="l" rtl="0">
              <a:lnSpc>
                <a:spcPct val="9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4" name="Google Shape;84;p53"/>
          <p:cNvSpPr txBox="1">
            <a:spLocks noGrp="1"/>
          </p:cNvSpPr>
          <p:nvPr>
            <p:ph type="body" idx="1"/>
          </p:nvPr>
        </p:nvSpPr>
        <p:spPr>
          <a:xfrm>
            <a:off x="445466" y="1745407"/>
            <a:ext cx="3202851" cy="379078"/>
          </a:xfrm>
          <a:prstGeom prst="rect">
            <a:avLst/>
          </a:prstGeom>
          <a:noFill/>
          <a:ln>
            <a:noFill/>
          </a:ln>
        </p:spPr>
        <p:txBody>
          <a:bodyPr spcFirstLastPara="1" wrap="square" lIns="91425" tIns="45700" rIns="91425" bIns="45700" anchor="t" anchorCtr="0">
            <a:spAutoFit/>
          </a:bodyPr>
          <a:lstStyle>
            <a:lvl1pPr marL="457200" marR="0" lvl="0" indent="-228600" algn="l" rtl="0">
              <a:lnSpc>
                <a:spcPct val="130000"/>
              </a:lnSpc>
              <a:spcBef>
                <a:spcPts val="600"/>
              </a:spcBef>
              <a:spcAft>
                <a:spcPts val="0"/>
              </a:spcAft>
              <a:buClr>
                <a:schemeClr val="dk2"/>
              </a:buClr>
              <a:buSzPts val="1920"/>
              <a:buFont typeface="Arial"/>
              <a:buNone/>
              <a:defRPr sz="1600" b="1" i="0" u="none" strike="noStrike" cap="none">
                <a:solidFill>
                  <a:schemeClr val="accent1"/>
                </a:solidFill>
                <a:latin typeface="Arial"/>
                <a:ea typeface="Arial"/>
                <a:cs typeface="Arial"/>
                <a:sym typeface="Arial"/>
              </a:defRPr>
            </a:lvl1pPr>
            <a:lvl2pPr marL="914400" marR="0" lvl="1" indent="-228600" algn="l" rtl="0">
              <a:lnSpc>
                <a:spcPct val="130000"/>
              </a:lnSpc>
              <a:spcBef>
                <a:spcPts val="600"/>
              </a:spcBef>
              <a:spcAft>
                <a:spcPts val="0"/>
              </a:spcAft>
              <a:buClr>
                <a:schemeClr val="dk2"/>
              </a:buClr>
              <a:buSzPts val="2400"/>
              <a:buFont typeface="NTR"/>
              <a:buNone/>
              <a:defRPr sz="2000" b="1" i="0" u="none" strike="noStrike" cap="none">
                <a:solidFill>
                  <a:schemeClr val="dk1"/>
                </a:solidFill>
                <a:latin typeface="Arial"/>
                <a:ea typeface="Arial"/>
                <a:cs typeface="Arial"/>
                <a:sym typeface="Arial"/>
              </a:defRPr>
            </a:lvl2pPr>
            <a:lvl3pPr marL="1371600" marR="0" lvl="2" indent="-228600" algn="l" rtl="0">
              <a:lnSpc>
                <a:spcPct val="130000"/>
              </a:lnSpc>
              <a:spcBef>
                <a:spcPts val="600"/>
              </a:spcBef>
              <a:spcAft>
                <a:spcPts val="0"/>
              </a:spcAft>
              <a:buClr>
                <a:schemeClr val="dk2"/>
              </a:buClr>
              <a:buSzPts val="2160"/>
              <a:buFont typeface="NTR"/>
              <a:buNone/>
              <a:defRPr sz="1800" b="1" i="0" u="none" strike="noStrike" cap="none">
                <a:solidFill>
                  <a:schemeClr val="dk1"/>
                </a:solidFill>
                <a:latin typeface="Arial"/>
                <a:ea typeface="Arial"/>
                <a:cs typeface="Arial"/>
                <a:sym typeface="Arial"/>
              </a:defRPr>
            </a:lvl3pPr>
            <a:lvl4pPr marL="1828800" marR="0" lvl="3" indent="-228600" algn="l" rtl="0">
              <a:lnSpc>
                <a:spcPct val="130000"/>
              </a:lnSpc>
              <a:spcBef>
                <a:spcPts val="600"/>
              </a:spcBef>
              <a:spcAft>
                <a:spcPts val="0"/>
              </a:spcAft>
              <a:buClr>
                <a:schemeClr val="dk2"/>
              </a:buClr>
              <a:buSzPts val="1920"/>
              <a:buFont typeface="NTR"/>
              <a:buNone/>
              <a:defRPr sz="1600" b="1" i="0" u="none" strike="noStrike" cap="none">
                <a:solidFill>
                  <a:schemeClr val="dk1"/>
                </a:solidFill>
                <a:latin typeface="Arial"/>
                <a:ea typeface="Arial"/>
                <a:cs typeface="Arial"/>
                <a:sym typeface="Arial"/>
              </a:defRPr>
            </a:lvl4pPr>
            <a:lvl5pPr marL="2286000" marR="0" lvl="4" indent="-228600" algn="l" rtl="0">
              <a:lnSpc>
                <a:spcPct val="130000"/>
              </a:lnSpc>
              <a:spcBef>
                <a:spcPts val="600"/>
              </a:spcBef>
              <a:spcAft>
                <a:spcPts val="0"/>
              </a:spcAft>
              <a:buClr>
                <a:schemeClr val="dk2"/>
              </a:buClr>
              <a:buSzPts val="1920"/>
              <a:buFont typeface="NTR"/>
              <a:buNone/>
              <a:defRPr sz="1600" b="1" i="0" u="none" strike="noStrike" cap="none">
                <a:solidFill>
                  <a:schemeClr val="dk1"/>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85" name="Google Shape;85;p53"/>
          <p:cNvSpPr txBox="1">
            <a:spLocks noGrp="1"/>
          </p:cNvSpPr>
          <p:nvPr>
            <p:ph type="body" idx="2"/>
          </p:nvPr>
        </p:nvSpPr>
        <p:spPr>
          <a:xfrm>
            <a:off x="445467" y="2370390"/>
            <a:ext cx="3202802" cy="293199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30000"/>
              </a:lnSpc>
              <a:spcBef>
                <a:spcPts val="600"/>
              </a:spcBef>
              <a:spcAft>
                <a:spcPts val="0"/>
              </a:spcAft>
              <a:buClr>
                <a:schemeClr val="accent1"/>
              </a:buClr>
              <a:buSzPts val="2160"/>
              <a:buFont typeface="Arial"/>
              <a:buNone/>
              <a:defRPr sz="1800" b="0" i="0" u="none" strike="noStrike" cap="none">
                <a:solidFill>
                  <a:schemeClr val="dk1"/>
                </a:solidFill>
                <a:latin typeface="Arial"/>
                <a:ea typeface="Arial"/>
                <a:cs typeface="Arial"/>
                <a:sym typeface="Arial"/>
              </a:defRPr>
            </a:lvl1pPr>
            <a:lvl2pPr marL="914400" marR="0" lvl="1" indent="-365760" algn="l" rtl="0">
              <a:lnSpc>
                <a:spcPct val="130000"/>
              </a:lnSpc>
              <a:spcBef>
                <a:spcPts val="600"/>
              </a:spcBef>
              <a:spcAft>
                <a:spcPts val="0"/>
              </a:spcAft>
              <a:buClr>
                <a:schemeClr val="accent1"/>
              </a:buClr>
              <a:buSzPts val="2160"/>
              <a:buFont typeface="NTR"/>
              <a:buChar char="-"/>
              <a:defRPr sz="1800" b="0" i="0" u="none" strike="noStrike" cap="none">
                <a:solidFill>
                  <a:schemeClr val="dk1"/>
                </a:solidFill>
                <a:latin typeface="Arial"/>
                <a:ea typeface="Arial"/>
                <a:cs typeface="Arial"/>
                <a:sym typeface="Arial"/>
              </a:defRPr>
            </a:lvl2pPr>
            <a:lvl3pPr marL="1371600" marR="0" lvl="2" indent="-365760" algn="l" rtl="0">
              <a:lnSpc>
                <a:spcPct val="130000"/>
              </a:lnSpc>
              <a:spcBef>
                <a:spcPts val="600"/>
              </a:spcBef>
              <a:spcAft>
                <a:spcPts val="0"/>
              </a:spcAft>
              <a:buClr>
                <a:schemeClr val="accent1"/>
              </a:buClr>
              <a:buSzPts val="2160"/>
              <a:buFont typeface="NTR"/>
              <a:buChar char="-"/>
              <a:defRPr sz="1800" b="0" i="0" u="none" strike="noStrike" cap="none">
                <a:solidFill>
                  <a:schemeClr val="dk1"/>
                </a:solidFill>
                <a:latin typeface="Arial"/>
                <a:ea typeface="Arial"/>
                <a:cs typeface="Arial"/>
                <a:sym typeface="Arial"/>
              </a:defRPr>
            </a:lvl3pPr>
            <a:lvl4pPr marL="1828800" marR="0" lvl="3" indent="-365760" algn="l" rtl="0">
              <a:lnSpc>
                <a:spcPct val="130000"/>
              </a:lnSpc>
              <a:spcBef>
                <a:spcPts val="600"/>
              </a:spcBef>
              <a:spcAft>
                <a:spcPts val="0"/>
              </a:spcAft>
              <a:buClr>
                <a:schemeClr val="accent1"/>
              </a:buClr>
              <a:buSzPts val="2160"/>
              <a:buFont typeface="NTR"/>
              <a:buChar char="-"/>
              <a:defRPr sz="1800" b="0" i="0" u="none" strike="noStrike" cap="none">
                <a:solidFill>
                  <a:schemeClr val="dk1"/>
                </a:solidFill>
                <a:latin typeface="Arial"/>
                <a:ea typeface="Arial"/>
                <a:cs typeface="Arial"/>
                <a:sym typeface="Arial"/>
              </a:defRPr>
            </a:lvl4pPr>
            <a:lvl5pPr marL="2286000" marR="0" lvl="4" indent="-365760" algn="l" rtl="0">
              <a:lnSpc>
                <a:spcPct val="130000"/>
              </a:lnSpc>
              <a:spcBef>
                <a:spcPts val="600"/>
              </a:spcBef>
              <a:spcAft>
                <a:spcPts val="0"/>
              </a:spcAft>
              <a:buClr>
                <a:schemeClr val="accent1"/>
              </a:buClr>
              <a:buSzPts val="2160"/>
              <a:buFont typeface="NTR"/>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86" name="Google Shape;86;p53"/>
          <p:cNvPicPr preferRelativeResize="0"/>
          <p:nvPr/>
        </p:nvPicPr>
        <p:blipFill rotWithShape="1">
          <a:blip r:embed="rId3">
            <a:alphaModFix/>
          </a:blip>
          <a:srcRect/>
          <a:stretch/>
        </p:blipFill>
        <p:spPr>
          <a:xfrm>
            <a:off x="566928" y="-1152119"/>
            <a:ext cx="3527491" cy="3527491"/>
          </a:xfrm>
          <a:prstGeom prst="rect">
            <a:avLst/>
          </a:prstGeom>
          <a:noFill/>
          <a:ln>
            <a:noFill/>
          </a:ln>
        </p:spPr>
      </p:pic>
      <p:sp>
        <p:nvSpPr>
          <p:cNvPr id="87" name="Google Shape;87;p53"/>
          <p:cNvSpPr txBox="1">
            <a:spLocks noGrp="1"/>
          </p:cNvSpPr>
          <p:nvPr>
            <p:ph type="body" idx="3"/>
          </p:nvPr>
        </p:nvSpPr>
        <p:spPr>
          <a:xfrm>
            <a:off x="4094418" y="1745407"/>
            <a:ext cx="3202851" cy="379078"/>
          </a:xfrm>
          <a:prstGeom prst="rect">
            <a:avLst/>
          </a:prstGeom>
          <a:noFill/>
          <a:ln>
            <a:noFill/>
          </a:ln>
        </p:spPr>
        <p:txBody>
          <a:bodyPr spcFirstLastPara="1" wrap="square" lIns="91425" tIns="45700" rIns="91425" bIns="45700" anchor="t" anchorCtr="0">
            <a:spAutoFit/>
          </a:bodyPr>
          <a:lstStyle>
            <a:lvl1pPr marL="457200" marR="0" lvl="0" indent="-228600" algn="l" rtl="0">
              <a:lnSpc>
                <a:spcPct val="130000"/>
              </a:lnSpc>
              <a:spcBef>
                <a:spcPts val="600"/>
              </a:spcBef>
              <a:spcAft>
                <a:spcPts val="0"/>
              </a:spcAft>
              <a:buClr>
                <a:schemeClr val="dk2"/>
              </a:buClr>
              <a:buSzPts val="1920"/>
              <a:buFont typeface="Arial"/>
              <a:buNone/>
              <a:defRPr sz="1600" b="1" i="0" u="none" strike="noStrike" cap="none">
                <a:solidFill>
                  <a:schemeClr val="accent1"/>
                </a:solidFill>
                <a:latin typeface="Arial"/>
                <a:ea typeface="Arial"/>
                <a:cs typeface="Arial"/>
                <a:sym typeface="Arial"/>
              </a:defRPr>
            </a:lvl1pPr>
            <a:lvl2pPr marL="914400" marR="0" lvl="1" indent="-228600" algn="l" rtl="0">
              <a:lnSpc>
                <a:spcPct val="130000"/>
              </a:lnSpc>
              <a:spcBef>
                <a:spcPts val="600"/>
              </a:spcBef>
              <a:spcAft>
                <a:spcPts val="0"/>
              </a:spcAft>
              <a:buClr>
                <a:schemeClr val="dk2"/>
              </a:buClr>
              <a:buSzPts val="2400"/>
              <a:buFont typeface="NTR"/>
              <a:buNone/>
              <a:defRPr sz="2000" b="1" i="0" u="none" strike="noStrike" cap="none">
                <a:solidFill>
                  <a:schemeClr val="dk1"/>
                </a:solidFill>
                <a:latin typeface="Arial"/>
                <a:ea typeface="Arial"/>
                <a:cs typeface="Arial"/>
                <a:sym typeface="Arial"/>
              </a:defRPr>
            </a:lvl2pPr>
            <a:lvl3pPr marL="1371600" marR="0" lvl="2" indent="-228600" algn="l" rtl="0">
              <a:lnSpc>
                <a:spcPct val="130000"/>
              </a:lnSpc>
              <a:spcBef>
                <a:spcPts val="600"/>
              </a:spcBef>
              <a:spcAft>
                <a:spcPts val="0"/>
              </a:spcAft>
              <a:buClr>
                <a:schemeClr val="dk2"/>
              </a:buClr>
              <a:buSzPts val="2160"/>
              <a:buFont typeface="NTR"/>
              <a:buNone/>
              <a:defRPr sz="1800" b="1" i="0" u="none" strike="noStrike" cap="none">
                <a:solidFill>
                  <a:schemeClr val="dk1"/>
                </a:solidFill>
                <a:latin typeface="Arial"/>
                <a:ea typeface="Arial"/>
                <a:cs typeface="Arial"/>
                <a:sym typeface="Arial"/>
              </a:defRPr>
            </a:lvl3pPr>
            <a:lvl4pPr marL="1828800" marR="0" lvl="3" indent="-228600" algn="l" rtl="0">
              <a:lnSpc>
                <a:spcPct val="130000"/>
              </a:lnSpc>
              <a:spcBef>
                <a:spcPts val="600"/>
              </a:spcBef>
              <a:spcAft>
                <a:spcPts val="0"/>
              </a:spcAft>
              <a:buClr>
                <a:schemeClr val="dk2"/>
              </a:buClr>
              <a:buSzPts val="1920"/>
              <a:buFont typeface="NTR"/>
              <a:buNone/>
              <a:defRPr sz="1600" b="1" i="0" u="none" strike="noStrike" cap="none">
                <a:solidFill>
                  <a:schemeClr val="dk1"/>
                </a:solidFill>
                <a:latin typeface="Arial"/>
                <a:ea typeface="Arial"/>
                <a:cs typeface="Arial"/>
                <a:sym typeface="Arial"/>
              </a:defRPr>
            </a:lvl4pPr>
            <a:lvl5pPr marL="2286000" marR="0" lvl="4" indent="-228600" algn="l" rtl="0">
              <a:lnSpc>
                <a:spcPct val="130000"/>
              </a:lnSpc>
              <a:spcBef>
                <a:spcPts val="600"/>
              </a:spcBef>
              <a:spcAft>
                <a:spcPts val="0"/>
              </a:spcAft>
              <a:buClr>
                <a:schemeClr val="dk2"/>
              </a:buClr>
              <a:buSzPts val="1920"/>
              <a:buFont typeface="NTR"/>
              <a:buNone/>
              <a:defRPr sz="1600" b="1" i="0" u="none" strike="noStrike" cap="none">
                <a:solidFill>
                  <a:schemeClr val="dk1"/>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88" name="Google Shape;88;p53"/>
          <p:cNvSpPr txBox="1">
            <a:spLocks noGrp="1"/>
          </p:cNvSpPr>
          <p:nvPr>
            <p:ph type="body" idx="4"/>
          </p:nvPr>
        </p:nvSpPr>
        <p:spPr>
          <a:xfrm>
            <a:off x="4094419" y="2370390"/>
            <a:ext cx="3202802" cy="293199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30000"/>
              </a:lnSpc>
              <a:spcBef>
                <a:spcPts val="600"/>
              </a:spcBef>
              <a:spcAft>
                <a:spcPts val="0"/>
              </a:spcAft>
              <a:buClr>
                <a:schemeClr val="accent1"/>
              </a:buClr>
              <a:buSzPts val="2160"/>
              <a:buFont typeface="Arial"/>
              <a:buNone/>
              <a:defRPr sz="1800" b="0" i="0" u="none" strike="noStrike" cap="none">
                <a:solidFill>
                  <a:schemeClr val="dk1"/>
                </a:solidFill>
                <a:latin typeface="Arial"/>
                <a:ea typeface="Arial"/>
                <a:cs typeface="Arial"/>
                <a:sym typeface="Arial"/>
              </a:defRPr>
            </a:lvl1pPr>
            <a:lvl2pPr marL="914400" marR="0" lvl="1" indent="-365760" algn="l" rtl="0">
              <a:lnSpc>
                <a:spcPct val="130000"/>
              </a:lnSpc>
              <a:spcBef>
                <a:spcPts val="600"/>
              </a:spcBef>
              <a:spcAft>
                <a:spcPts val="0"/>
              </a:spcAft>
              <a:buClr>
                <a:schemeClr val="accent1"/>
              </a:buClr>
              <a:buSzPts val="2160"/>
              <a:buFont typeface="NTR"/>
              <a:buChar char="-"/>
              <a:defRPr sz="1800" b="0" i="0" u="none" strike="noStrike" cap="none">
                <a:solidFill>
                  <a:schemeClr val="dk1"/>
                </a:solidFill>
                <a:latin typeface="Arial"/>
                <a:ea typeface="Arial"/>
                <a:cs typeface="Arial"/>
                <a:sym typeface="Arial"/>
              </a:defRPr>
            </a:lvl2pPr>
            <a:lvl3pPr marL="1371600" marR="0" lvl="2" indent="-365760" algn="l" rtl="0">
              <a:lnSpc>
                <a:spcPct val="130000"/>
              </a:lnSpc>
              <a:spcBef>
                <a:spcPts val="600"/>
              </a:spcBef>
              <a:spcAft>
                <a:spcPts val="0"/>
              </a:spcAft>
              <a:buClr>
                <a:schemeClr val="accent1"/>
              </a:buClr>
              <a:buSzPts val="2160"/>
              <a:buFont typeface="NTR"/>
              <a:buChar char="-"/>
              <a:defRPr sz="1800" b="0" i="0" u="none" strike="noStrike" cap="none">
                <a:solidFill>
                  <a:schemeClr val="dk1"/>
                </a:solidFill>
                <a:latin typeface="Arial"/>
                <a:ea typeface="Arial"/>
                <a:cs typeface="Arial"/>
                <a:sym typeface="Arial"/>
              </a:defRPr>
            </a:lvl3pPr>
            <a:lvl4pPr marL="1828800" marR="0" lvl="3" indent="-365760" algn="l" rtl="0">
              <a:lnSpc>
                <a:spcPct val="130000"/>
              </a:lnSpc>
              <a:spcBef>
                <a:spcPts val="600"/>
              </a:spcBef>
              <a:spcAft>
                <a:spcPts val="0"/>
              </a:spcAft>
              <a:buClr>
                <a:schemeClr val="accent1"/>
              </a:buClr>
              <a:buSzPts val="2160"/>
              <a:buFont typeface="NTR"/>
              <a:buChar char="-"/>
              <a:defRPr sz="1800" b="0" i="0" u="none" strike="noStrike" cap="none">
                <a:solidFill>
                  <a:schemeClr val="dk1"/>
                </a:solidFill>
                <a:latin typeface="Arial"/>
                <a:ea typeface="Arial"/>
                <a:cs typeface="Arial"/>
                <a:sym typeface="Arial"/>
              </a:defRPr>
            </a:lvl4pPr>
            <a:lvl5pPr marL="2286000" marR="0" lvl="4" indent="-365760" algn="l" rtl="0">
              <a:lnSpc>
                <a:spcPct val="130000"/>
              </a:lnSpc>
              <a:spcBef>
                <a:spcPts val="600"/>
              </a:spcBef>
              <a:spcAft>
                <a:spcPts val="0"/>
              </a:spcAft>
              <a:buClr>
                <a:schemeClr val="accent1"/>
              </a:buClr>
              <a:buSzPts val="2160"/>
              <a:buFont typeface="NTR"/>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9" name="Google Shape;89;p53"/>
          <p:cNvSpPr txBox="1">
            <a:spLocks noGrp="1"/>
          </p:cNvSpPr>
          <p:nvPr>
            <p:ph type="body" idx="5"/>
          </p:nvPr>
        </p:nvSpPr>
        <p:spPr>
          <a:xfrm>
            <a:off x="7743371" y="1745407"/>
            <a:ext cx="3202851" cy="379078"/>
          </a:xfrm>
          <a:prstGeom prst="rect">
            <a:avLst/>
          </a:prstGeom>
          <a:noFill/>
          <a:ln>
            <a:noFill/>
          </a:ln>
        </p:spPr>
        <p:txBody>
          <a:bodyPr spcFirstLastPara="1" wrap="square" lIns="91425" tIns="45700" rIns="91425" bIns="45700" anchor="t" anchorCtr="0">
            <a:spAutoFit/>
          </a:bodyPr>
          <a:lstStyle>
            <a:lvl1pPr marL="457200" marR="0" lvl="0" indent="-228600" algn="l" rtl="0">
              <a:lnSpc>
                <a:spcPct val="130000"/>
              </a:lnSpc>
              <a:spcBef>
                <a:spcPts val="600"/>
              </a:spcBef>
              <a:spcAft>
                <a:spcPts val="0"/>
              </a:spcAft>
              <a:buClr>
                <a:schemeClr val="dk2"/>
              </a:buClr>
              <a:buSzPts val="1920"/>
              <a:buFont typeface="Arial"/>
              <a:buNone/>
              <a:defRPr sz="1600" b="1" i="0" u="none" strike="noStrike" cap="none">
                <a:solidFill>
                  <a:schemeClr val="accent1"/>
                </a:solidFill>
                <a:latin typeface="Arial"/>
                <a:ea typeface="Arial"/>
                <a:cs typeface="Arial"/>
                <a:sym typeface="Arial"/>
              </a:defRPr>
            </a:lvl1pPr>
            <a:lvl2pPr marL="914400" marR="0" lvl="1" indent="-228600" algn="l" rtl="0">
              <a:lnSpc>
                <a:spcPct val="130000"/>
              </a:lnSpc>
              <a:spcBef>
                <a:spcPts val="600"/>
              </a:spcBef>
              <a:spcAft>
                <a:spcPts val="0"/>
              </a:spcAft>
              <a:buClr>
                <a:schemeClr val="dk2"/>
              </a:buClr>
              <a:buSzPts val="2400"/>
              <a:buFont typeface="NTR"/>
              <a:buNone/>
              <a:defRPr sz="2000" b="1" i="0" u="none" strike="noStrike" cap="none">
                <a:solidFill>
                  <a:schemeClr val="dk1"/>
                </a:solidFill>
                <a:latin typeface="Arial"/>
                <a:ea typeface="Arial"/>
                <a:cs typeface="Arial"/>
                <a:sym typeface="Arial"/>
              </a:defRPr>
            </a:lvl2pPr>
            <a:lvl3pPr marL="1371600" marR="0" lvl="2" indent="-228600" algn="l" rtl="0">
              <a:lnSpc>
                <a:spcPct val="130000"/>
              </a:lnSpc>
              <a:spcBef>
                <a:spcPts val="600"/>
              </a:spcBef>
              <a:spcAft>
                <a:spcPts val="0"/>
              </a:spcAft>
              <a:buClr>
                <a:schemeClr val="dk2"/>
              </a:buClr>
              <a:buSzPts val="2160"/>
              <a:buFont typeface="NTR"/>
              <a:buNone/>
              <a:defRPr sz="1800" b="1" i="0" u="none" strike="noStrike" cap="none">
                <a:solidFill>
                  <a:schemeClr val="dk1"/>
                </a:solidFill>
                <a:latin typeface="Arial"/>
                <a:ea typeface="Arial"/>
                <a:cs typeface="Arial"/>
                <a:sym typeface="Arial"/>
              </a:defRPr>
            </a:lvl3pPr>
            <a:lvl4pPr marL="1828800" marR="0" lvl="3" indent="-228600" algn="l" rtl="0">
              <a:lnSpc>
                <a:spcPct val="130000"/>
              </a:lnSpc>
              <a:spcBef>
                <a:spcPts val="600"/>
              </a:spcBef>
              <a:spcAft>
                <a:spcPts val="0"/>
              </a:spcAft>
              <a:buClr>
                <a:schemeClr val="dk2"/>
              </a:buClr>
              <a:buSzPts val="1920"/>
              <a:buFont typeface="NTR"/>
              <a:buNone/>
              <a:defRPr sz="1600" b="1" i="0" u="none" strike="noStrike" cap="none">
                <a:solidFill>
                  <a:schemeClr val="dk1"/>
                </a:solidFill>
                <a:latin typeface="Arial"/>
                <a:ea typeface="Arial"/>
                <a:cs typeface="Arial"/>
                <a:sym typeface="Arial"/>
              </a:defRPr>
            </a:lvl4pPr>
            <a:lvl5pPr marL="2286000" marR="0" lvl="4" indent="-228600" algn="l" rtl="0">
              <a:lnSpc>
                <a:spcPct val="130000"/>
              </a:lnSpc>
              <a:spcBef>
                <a:spcPts val="600"/>
              </a:spcBef>
              <a:spcAft>
                <a:spcPts val="0"/>
              </a:spcAft>
              <a:buClr>
                <a:schemeClr val="dk2"/>
              </a:buClr>
              <a:buSzPts val="1920"/>
              <a:buFont typeface="NTR"/>
              <a:buNone/>
              <a:defRPr sz="1600" b="1" i="0" u="none" strike="noStrike" cap="none">
                <a:solidFill>
                  <a:schemeClr val="dk1"/>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90" name="Google Shape;90;p53"/>
          <p:cNvSpPr txBox="1">
            <a:spLocks noGrp="1"/>
          </p:cNvSpPr>
          <p:nvPr>
            <p:ph type="body" idx="6"/>
          </p:nvPr>
        </p:nvSpPr>
        <p:spPr>
          <a:xfrm>
            <a:off x="7743372" y="2370390"/>
            <a:ext cx="3202802" cy="293199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30000"/>
              </a:lnSpc>
              <a:spcBef>
                <a:spcPts val="600"/>
              </a:spcBef>
              <a:spcAft>
                <a:spcPts val="0"/>
              </a:spcAft>
              <a:buClr>
                <a:schemeClr val="accent1"/>
              </a:buClr>
              <a:buSzPts val="2160"/>
              <a:buFont typeface="Arial"/>
              <a:buNone/>
              <a:defRPr sz="1800" b="0" i="0" u="none" strike="noStrike" cap="none">
                <a:solidFill>
                  <a:schemeClr val="dk1"/>
                </a:solidFill>
                <a:latin typeface="Arial"/>
                <a:ea typeface="Arial"/>
                <a:cs typeface="Arial"/>
                <a:sym typeface="Arial"/>
              </a:defRPr>
            </a:lvl1pPr>
            <a:lvl2pPr marL="914400" marR="0" lvl="1" indent="-365760" algn="l" rtl="0">
              <a:lnSpc>
                <a:spcPct val="130000"/>
              </a:lnSpc>
              <a:spcBef>
                <a:spcPts val="600"/>
              </a:spcBef>
              <a:spcAft>
                <a:spcPts val="0"/>
              </a:spcAft>
              <a:buClr>
                <a:schemeClr val="accent1"/>
              </a:buClr>
              <a:buSzPts val="2160"/>
              <a:buFont typeface="NTR"/>
              <a:buChar char="-"/>
              <a:defRPr sz="1800" b="0" i="0" u="none" strike="noStrike" cap="none">
                <a:solidFill>
                  <a:schemeClr val="dk1"/>
                </a:solidFill>
                <a:latin typeface="Arial"/>
                <a:ea typeface="Arial"/>
                <a:cs typeface="Arial"/>
                <a:sym typeface="Arial"/>
              </a:defRPr>
            </a:lvl2pPr>
            <a:lvl3pPr marL="1371600" marR="0" lvl="2" indent="-365760" algn="l" rtl="0">
              <a:lnSpc>
                <a:spcPct val="130000"/>
              </a:lnSpc>
              <a:spcBef>
                <a:spcPts val="600"/>
              </a:spcBef>
              <a:spcAft>
                <a:spcPts val="0"/>
              </a:spcAft>
              <a:buClr>
                <a:schemeClr val="accent1"/>
              </a:buClr>
              <a:buSzPts val="2160"/>
              <a:buFont typeface="NTR"/>
              <a:buChar char="-"/>
              <a:defRPr sz="1800" b="0" i="0" u="none" strike="noStrike" cap="none">
                <a:solidFill>
                  <a:schemeClr val="dk1"/>
                </a:solidFill>
                <a:latin typeface="Arial"/>
                <a:ea typeface="Arial"/>
                <a:cs typeface="Arial"/>
                <a:sym typeface="Arial"/>
              </a:defRPr>
            </a:lvl3pPr>
            <a:lvl4pPr marL="1828800" marR="0" lvl="3" indent="-365760" algn="l" rtl="0">
              <a:lnSpc>
                <a:spcPct val="130000"/>
              </a:lnSpc>
              <a:spcBef>
                <a:spcPts val="600"/>
              </a:spcBef>
              <a:spcAft>
                <a:spcPts val="0"/>
              </a:spcAft>
              <a:buClr>
                <a:schemeClr val="accent1"/>
              </a:buClr>
              <a:buSzPts val="2160"/>
              <a:buFont typeface="NTR"/>
              <a:buChar char="-"/>
              <a:defRPr sz="1800" b="0" i="0" u="none" strike="noStrike" cap="none">
                <a:solidFill>
                  <a:schemeClr val="dk1"/>
                </a:solidFill>
                <a:latin typeface="Arial"/>
                <a:ea typeface="Arial"/>
                <a:cs typeface="Arial"/>
                <a:sym typeface="Arial"/>
              </a:defRPr>
            </a:lvl4pPr>
            <a:lvl5pPr marL="2286000" marR="0" lvl="4" indent="-365760" algn="l" rtl="0">
              <a:lnSpc>
                <a:spcPct val="130000"/>
              </a:lnSpc>
              <a:spcBef>
                <a:spcPts val="600"/>
              </a:spcBef>
              <a:spcAft>
                <a:spcPts val="0"/>
              </a:spcAft>
              <a:buClr>
                <a:schemeClr val="accent1"/>
              </a:buClr>
              <a:buSzPts val="2160"/>
              <a:buFont typeface="NTR"/>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54"/>
          <p:cNvSpPr txBox="1">
            <a:spLocks noGrp="1"/>
          </p:cNvSpPr>
          <p:nvPr>
            <p:ph type="title"/>
          </p:nvPr>
        </p:nvSpPr>
        <p:spPr>
          <a:xfrm>
            <a:off x="826163" y="909087"/>
            <a:ext cx="10515600" cy="590931"/>
          </a:xfrm>
          <a:prstGeom prst="rect">
            <a:avLst/>
          </a:prstGeom>
          <a:noFill/>
          <a:ln>
            <a:noFill/>
          </a:ln>
        </p:spPr>
        <p:txBody>
          <a:bodyPr spcFirstLastPara="1" wrap="square" lIns="91425" tIns="45700" rIns="91425" bIns="45700" anchor="t" anchorCtr="0">
            <a:spAutoFit/>
          </a:bodyPr>
          <a:lstStyle>
            <a:lvl1pPr marR="0" lvl="0" algn="l" rtl="0">
              <a:lnSpc>
                <a:spcPct val="90000"/>
              </a:lnSpc>
              <a:spcBef>
                <a:spcPts val="0"/>
              </a:spcBef>
              <a:spcAft>
                <a:spcPts val="0"/>
              </a:spcAft>
              <a:buClr>
                <a:srgbClr val="C00000"/>
              </a:buClr>
              <a:buSzPts val="3600"/>
              <a:buFont typeface="Arial"/>
              <a:buNone/>
              <a:defRPr sz="3600" b="0" i="0" u="none" strike="noStrike" cap="none">
                <a:solidFill>
                  <a:srgbClr val="C0000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93" name="Google Shape;93;p54"/>
          <p:cNvPicPr preferRelativeResize="0"/>
          <p:nvPr/>
        </p:nvPicPr>
        <p:blipFill rotWithShape="1">
          <a:blip r:embed="rId3">
            <a:alphaModFix/>
          </a:blip>
          <a:srcRect/>
          <a:stretch/>
        </p:blipFill>
        <p:spPr>
          <a:xfrm>
            <a:off x="516129" y="-1103159"/>
            <a:ext cx="3230372" cy="3230372"/>
          </a:xfrm>
          <a:prstGeom prst="rect">
            <a:avLst/>
          </a:prstGeom>
          <a:noFill/>
          <a:ln>
            <a:noFill/>
          </a:ln>
        </p:spPr>
      </p:pic>
      <p:sp>
        <p:nvSpPr>
          <p:cNvPr id="94" name="Google Shape;94;p54"/>
          <p:cNvSpPr txBox="1">
            <a:spLocks noGrp="1"/>
          </p:cNvSpPr>
          <p:nvPr>
            <p:ph type="body" idx="1"/>
          </p:nvPr>
        </p:nvSpPr>
        <p:spPr>
          <a:xfrm>
            <a:off x="826163" y="1755320"/>
            <a:ext cx="3202851" cy="379078"/>
          </a:xfrm>
          <a:prstGeom prst="rect">
            <a:avLst/>
          </a:prstGeom>
          <a:noFill/>
          <a:ln>
            <a:noFill/>
          </a:ln>
        </p:spPr>
        <p:txBody>
          <a:bodyPr spcFirstLastPara="1" wrap="square" lIns="91425" tIns="45700" rIns="91425" bIns="45700" anchor="t" anchorCtr="0">
            <a:spAutoFit/>
          </a:bodyPr>
          <a:lstStyle>
            <a:lvl1pPr marL="457200" marR="0" lvl="0" indent="-228600" algn="l" rtl="0">
              <a:lnSpc>
                <a:spcPct val="130000"/>
              </a:lnSpc>
              <a:spcBef>
                <a:spcPts val="600"/>
              </a:spcBef>
              <a:spcAft>
                <a:spcPts val="0"/>
              </a:spcAft>
              <a:buClr>
                <a:schemeClr val="dk2"/>
              </a:buClr>
              <a:buSzPts val="1920"/>
              <a:buFont typeface="Arial"/>
              <a:buNone/>
              <a:defRPr sz="1600" b="1" i="0" u="none" strike="noStrike" cap="none">
                <a:solidFill>
                  <a:srgbClr val="C00000"/>
                </a:solidFill>
                <a:latin typeface="Arial"/>
                <a:ea typeface="Arial"/>
                <a:cs typeface="Arial"/>
                <a:sym typeface="Arial"/>
              </a:defRPr>
            </a:lvl1pPr>
            <a:lvl2pPr marL="914400" marR="0" lvl="1" indent="-228600" algn="l" rtl="0">
              <a:lnSpc>
                <a:spcPct val="130000"/>
              </a:lnSpc>
              <a:spcBef>
                <a:spcPts val="600"/>
              </a:spcBef>
              <a:spcAft>
                <a:spcPts val="0"/>
              </a:spcAft>
              <a:buClr>
                <a:schemeClr val="dk2"/>
              </a:buClr>
              <a:buSzPts val="2400"/>
              <a:buFont typeface="NTR"/>
              <a:buNone/>
              <a:defRPr sz="2000" b="1" i="0" u="none" strike="noStrike" cap="none">
                <a:solidFill>
                  <a:schemeClr val="dk1"/>
                </a:solidFill>
                <a:latin typeface="Arial"/>
                <a:ea typeface="Arial"/>
                <a:cs typeface="Arial"/>
                <a:sym typeface="Arial"/>
              </a:defRPr>
            </a:lvl2pPr>
            <a:lvl3pPr marL="1371600" marR="0" lvl="2" indent="-228600" algn="l" rtl="0">
              <a:lnSpc>
                <a:spcPct val="130000"/>
              </a:lnSpc>
              <a:spcBef>
                <a:spcPts val="600"/>
              </a:spcBef>
              <a:spcAft>
                <a:spcPts val="0"/>
              </a:spcAft>
              <a:buClr>
                <a:schemeClr val="dk2"/>
              </a:buClr>
              <a:buSzPts val="2160"/>
              <a:buFont typeface="NTR"/>
              <a:buNone/>
              <a:defRPr sz="1800" b="1" i="0" u="none" strike="noStrike" cap="none">
                <a:solidFill>
                  <a:schemeClr val="dk1"/>
                </a:solidFill>
                <a:latin typeface="Arial"/>
                <a:ea typeface="Arial"/>
                <a:cs typeface="Arial"/>
                <a:sym typeface="Arial"/>
              </a:defRPr>
            </a:lvl3pPr>
            <a:lvl4pPr marL="1828800" marR="0" lvl="3" indent="-228600" algn="l" rtl="0">
              <a:lnSpc>
                <a:spcPct val="130000"/>
              </a:lnSpc>
              <a:spcBef>
                <a:spcPts val="600"/>
              </a:spcBef>
              <a:spcAft>
                <a:spcPts val="0"/>
              </a:spcAft>
              <a:buClr>
                <a:schemeClr val="dk2"/>
              </a:buClr>
              <a:buSzPts val="1920"/>
              <a:buFont typeface="NTR"/>
              <a:buNone/>
              <a:defRPr sz="1600" b="1" i="0" u="none" strike="noStrike" cap="none">
                <a:solidFill>
                  <a:schemeClr val="dk1"/>
                </a:solidFill>
                <a:latin typeface="Arial"/>
                <a:ea typeface="Arial"/>
                <a:cs typeface="Arial"/>
                <a:sym typeface="Arial"/>
              </a:defRPr>
            </a:lvl4pPr>
            <a:lvl5pPr marL="2286000" marR="0" lvl="4" indent="-228600" algn="l" rtl="0">
              <a:lnSpc>
                <a:spcPct val="130000"/>
              </a:lnSpc>
              <a:spcBef>
                <a:spcPts val="600"/>
              </a:spcBef>
              <a:spcAft>
                <a:spcPts val="0"/>
              </a:spcAft>
              <a:buClr>
                <a:schemeClr val="dk2"/>
              </a:buClr>
              <a:buSzPts val="1920"/>
              <a:buFont typeface="NTR"/>
              <a:buNone/>
              <a:defRPr sz="1600" b="1" i="0" u="none" strike="noStrike" cap="none">
                <a:solidFill>
                  <a:schemeClr val="dk1"/>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95" name="Google Shape;95;p54"/>
          <p:cNvSpPr txBox="1">
            <a:spLocks noGrp="1"/>
          </p:cNvSpPr>
          <p:nvPr>
            <p:ph type="body" idx="2"/>
          </p:nvPr>
        </p:nvSpPr>
        <p:spPr>
          <a:xfrm>
            <a:off x="826164" y="2380303"/>
            <a:ext cx="3202802" cy="293199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30000"/>
              </a:lnSpc>
              <a:spcBef>
                <a:spcPts val="600"/>
              </a:spcBef>
              <a:spcAft>
                <a:spcPts val="0"/>
              </a:spcAft>
              <a:buClr>
                <a:srgbClr val="C00000"/>
              </a:buClr>
              <a:buSzPts val="2160"/>
              <a:buFont typeface="Arial"/>
              <a:buNone/>
              <a:defRPr sz="1800" b="0" i="0" u="none" strike="noStrike" cap="none">
                <a:solidFill>
                  <a:schemeClr val="dk1"/>
                </a:solidFill>
                <a:latin typeface="Arial"/>
                <a:ea typeface="Arial"/>
                <a:cs typeface="Arial"/>
                <a:sym typeface="Arial"/>
              </a:defRPr>
            </a:lvl1pPr>
            <a:lvl2pPr marL="914400" marR="0" lvl="1" indent="-365760" algn="l" rtl="0">
              <a:lnSpc>
                <a:spcPct val="130000"/>
              </a:lnSpc>
              <a:spcBef>
                <a:spcPts val="600"/>
              </a:spcBef>
              <a:spcAft>
                <a:spcPts val="0"/>
              </a:spcAft>
              <a:buClr>
                <a:schemeClr val="accent1"/>
              </a:buClr>
              <a:buSzPts val="2160"/>
              <a:buFont typeface="NTR"/>
              <a:buChar char="-"/>
              <a:defRPr sz="1800" b="0" i="0" u="none" strike="noStrike" cap="none">
                <a:solidFill>
                  <a:schemeClr val="dk1"/>
                </a:solidFill>
                <a:latin typeface="Arial"/>
                <a:ea typeface="Arial"/>
                <a:cs typeface="Arial"/>
                <a:sym typeface="Arial"/>
              </a:defRPr>
            </a:lvl2pPr>
            <a:lvl3pPr marL="1371600" marR="0" lvl="2" indent="-365760" algn="l" rtl="0">
              <a:lnSpc>
                <a:spcPct val="130000"/>
              </a:lnSpc>
              <a:spcBef>
                <a:spcPts val="600"/>
              </a:spcBef>
              <a:spcAft>
                <a:spcPts val="0"/>
              </a:spcAft>
              <a:buClr>
                <a:schemeClr val="accent1"/>
              </a:buClr>
              <a:buSzPts val="2160"/>
              <a:buFont typeface="NTR"/>
              <a:buChar char="-"/>
              <a:defRPr sz="1800" b="0" i="0" u="none" strike="noStrike" cap="none">
                <a:solidFill>
                  <a:schemeClr val="dk1"/>
                </a:solidFill>
                <a:latin typeface="Arial"/>
                <a:ea typeface="Arial"/>
                <a:cs typeface="Arial"/>
                <a:sym typeface="Arial"/>
              </a:defRPr>
            </a:lvl3pPr>
            <a:lvl4pPr marL="1828800" marR="0" lvl="3" indent="-365760" algn="l" rtl="0">
              <a:lnSpc>
                <a:spcPct val="130000"/>
              </a:lnSpc>
              <a:spcBef>
                <a:spcPts val="600"/>
              </a:spcBef>
              <a:spcAft>
                <a:spcPts val="0"/>
              </a:spcAft>
              <a:buClr>
                <a:schemeClr val="accent1"/>
              </a:buClr>
              <a:buSzPts val="2160"/>
              <a:buFont typeface="NTR"/>
              <a:buChar char="-"/>
              <a:defRPr sz="1800" b="0" i="0" u="none" strike="noStrike" cap="none">
                <a:solidFill>
                  <a:schemeClr val="dk1"/>
                </a:solidFill>
                <a:latin typeface="Arial"/>
                <a:ea typeface="Arial"/>
                <a:cs typeface="Arial"/>
                <a:sym typeface="Arial"/>
              </a:defRPr>
            </a:lvl4pPr>
            <a:lvl5pPr marL="2286000" marR="0" lvl="4" indent="-365760" algn="l" rtl="0">
              <a:lnSpc>
                <a:spcPct val="130000"/>
              </a:lnSpc>
              <a:spcBef>
                <a:spcPts val="600"/>
              </a:spcBef>
              <a:spcAft>
                <a:spcPts val="0"/>
              </a:spcAft>
              <a:buClr>
                <a:schemeClr val="accent1"/>
              </a:buClr>
              <a:buSzPts val="2160"/>
              <a:buFont typeface="NTR"/>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6" name="Google Shape;96;p54"/>
          <p:cNvSpPr txBox="1">
            <a:spLocks noGrp="1"/>
          </p:cNvSpPr>
          <p:nvPr>
            <p:ph type="body" idx="3"/>
          </p:nvPr>
        </p:nvSpPr>
        <p:spPr>
          <a:xfrm>
            <a:off x="8138912" y="1737241"/>
            <a:ext cx="3202851" cy="379078"/>
          </a:xfrm>
          <a:prstGeom prst="rect">
            <a:avLst/>
          </a:prstGeom>
          <a:noFill/>
          <a:ln>
            <a:noFill/>
          </a:ln>
        </p:spPr>
        <p:txBody>
          <a:bodyPr spcFirstLastPara="1" wrap="square" lIns="91425" tIns="45700" rIns="91425" bIns="45700" anchor="t" anchorCtr="0">
            <a:spAutoFit/>
          </a:bodyPr>
          <a:lstStyle>
            <a:lvl1pPr marL="457200" marR="0" lvl="0" indent="-228600" algn="l" rtl="0">
              <a:lnSpc>
                <a:spcPct val="130000"/>
              </a:lnSpc>
              <a:spcBef>
                <a:spcPts val="600"/>
              </a:spcBef>
              <a:spcAft>
                <a:spcPts val="0"/>
              </a:spcAft>
              <a:buClr>
                <a:schemeClr val="dk2"/>
              </a:buClr>
              <a:buSzPts val="1920"/>
              <a:buFont typeface="Arial"/>
              <a:buNone/>
              <a:defRPr sz="1600" b="1" i="0" u="none" strike="noStrike" cap="none">
                <a:solidFill>
                  <a:srgbClr val="C00000"/>
                </a:solidFill>
                <a:latin typeface="Arial"/>
                <a:ea typeface="Arial"/>
                <a:cs typeface="Arial"/>
                <a:sym typeface="Arial"/>
              </a:defRPr>
            </a:lvl1pPr>
            <a:lvl2pPr marL="914400" marR="0" lvl="1" indent="-228600" algn="l" rtl="0">
              <a:lnSpc>
                <a:spcPct val="130000"/>
              </a:lnSpc>
              <a:spcBef>
                <a:spcPts val="600"/>
              </a:spcBef>
              <a:spcAft>
                <a:spcPts val="0"/>
              </a:spcAft>
              <a:buClr>
                <a:schemeClr val="dk2"/>
              </a:buClr>
              <a:buSzPts val="2400"/>
              <a:buFont typeface="NTR"/>
              <a:buNone/>
              <a:defRPr sz="2000" b="1" i="0" u="none" strike="noStrike" cap="none">
                <a:solidFill>
                  <a:schemeClr val="dk1"/>
                </a:solidFill>
                <a:latin typeface="Arial"/>
                <a:ea typeface="Arial"/>
                <a:cs typeface="Arial"/>
                <a:sym typeface="Arial"/>
              </a:defRPr>
            </a:lvl2pPr>
            <a:lvl3pPr marL="1371600" marR="0" lvl="2" indent="-228600" algn="l" rtl="0">
              <a:lnSpc>
                <a:spcPct val="130000"/>
              </a:lnSpc>
              <a:spcBef>
                <a:spcPts val="600"/>
              </a:spcBef>
              <a:spcAft>
                <a:spcPts val="0"/>
              </a:spcAft>
              <a:buClr>
                <a:schemeClr val="dk2"/>
              </a:buClr>
              <a:buSzPts val="2160"/>
              <a:buFont typeface="NTR"/>
              <a:buNone/>
              <a:defRPr sz="1800" b="1" i="0" u="none" strike="noStrike" cap="none">
                <a:solidFill>
                  <a:schemeClr val="dk1"/>
                </a:solidFill>
                <a:latin typeface="Arial"/>
                <a:ea typeface="Arial"/>
                <a:cs typeface="Arial"/>
                <a:sym typeface="Arial"/>
              </a:defRPr>
            </a:lvl3pPr>
            <a:lvl4pPr marL="1828800" marR="0" lvl="3" indent="-228600" algn="l" rtl="0">
              <a:lnSpc>
                <a:spcPct val="130000"/>
              </a:lnSpc>
              <a:spcBef>
                <a:spcPts val="600"/>
              </a:spcBef>
              <a:spcAft>
                <a:spcPts val="0"/>
              </a:spcAft>
              <a:buClr>
                <a:schemeClr val="dk2"/>
              </a:buClr>
              <a:buSzPts val="1920"/>
              <a:buFont typeface="NTR"/>
              <a:buNone/>
              <a:defRPr sz="1600" b="1" i="0" u="none" strike="noStrike" cap="none">
                <a:solidFill>
                  <a:schemeClr val="dk1"/>
                </a:solidFill>
                <a:latin typeface="Arial"/>
                <a:ea typeface="Arial"/>
                <a:cs typeface="Arial"/>
                <a:sym typeface="Arial"/>
              </a:defRPr>
            </a:lvl4pPr>
            <a:lvl5pPr marL="2286000" marR="0" lvl="4" indent="-228600" algn="l" rtl="0">
              <a:lnSpc>
                <a:spcPct val="130000"/>
              </a:lnSpc>
              <a:spcBef>
                <a:spcPts val="600"/>
              </a:spcBef>
              <a:spcAft>
                <a:spcPts val="0"/>
              </a:spcAft>
              <a:buClr>
                <a:schemeClr val="dk2"/>
              </a:buClr>
              <a:buSzPts val="1920"/>
              <a:buFont typeface="NTR"/>
              <a:buNone/>
              <a:defRPr sz="1600" b="1" i="0" u="none" strike="noStrike" cap="none">
                <a:solidFill>
                  <a:schemeClr val="dk1"/>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97" name="Google Shape;97;p54"/>
          <p:cNvSpPr txBox="1">
            <a:spLocks noGrp="1"/>
          </p:cNvSpPr>
          <p:nvPr>
            <p:ph type="body" idx="4"/>
          </p:nvPr>
        </p:nvSpPr>
        <p:spPr>
          <a:xfrm>
            <a:off x="8138913" y="2362224"/>
            <a:ext cx="3202802" cy="293199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30000"/>
              </a:lnSpc>
              <a:spcBef>
                <a:spcPts val="600"/>
              </a:spcBef>
              <a:spcAft>
                <a:spcPts val="0"/>
              </a:spcAft>
              <a:buClr>
                <a:srgbClr val="C00000"/>
              </a:buClr>
              <a:buSzPts val="2160"/>
              <a:buFont typeface="Arial"/>
              <a:buNone/>
              <a:defRPr sz="1800" b="0" i="0" u="none" strike="noStrike" cap="none">
                <a:solidFill>
                  <a:schemeClr val="dk1"/>
                </a:solidFill>
                <a:latin typeface="Arial"/>
                <a:ea typeface="Arial"/>
                <a:cs typeface="Arial"/>
                <a:sym typeface="Arial"/>
              </a:defRPr>
            </a:lvl1pPr>
            <a:lvl2pPr marL="914400" marR="0" lvl="1" indent="-365760" algn="l" rtl="0">
              <a:lnSpc>
                <a:spcPct val="130000"/>
              </a:lnSpc>
              <a:spcBef>
                <a:spcPts val="600"/>
              </a:spcBef>
              <a:spcAft>
                <a:spcPts val="0"/>
              </a:spcAft>
              <a:buClr>
                <a:schemeClr val="accent1"/>
              </a:buClr>
              <a:buSzPts val="2160"/>
              <a:buFont typeface="NTR"/>
              <a:buChar char="-"/>
              <a:defRPr sz="1800" b="0" i="0" u="none" strike="noStrike" cap="none">
                <a:solidFill>
                  <a:schemeClr val="dk1"/>
                </a:solidFill>
                <a:latin typeface="Arial"/>
                <a:ea typeface="Arial"/>
                <a:cs typeface="Arial"/>
                <a:sym typeface="Arial"/>
              </a:defRPr>
            </a:lvl2pPr>
            <a:lvl3pPr marL="1371600" marR="0" lvl="2" indent="-365760" algn="l" rtl="0">
              <a:lnSpc>
                <a:spcPct val="130000"/>
              </a:lnSpc>
              <a:spcBef>
                <a:spcPts val="600"/>
              </a:spcBef>
              <a:spcAft>
                <a:spcPts val="0"/>
              </a:spcAft>
              <a:buClr>
                <a:schemeClr val="accent1"/>
              </a:buClr>
              <a:buSzPts val="2160"/>
              <a:buFont typeface="NTR"/>
              <a:buChar char="-"/>
              <a:defRPr sz="1800" b="0" i="0" u="none" strike="noStrike" cap="none">
                <a:solidFill>
                  <a:schemeClr val="dk1"/>
                </a:solidFill>
                <a:latin typeface="Arial"/>
                <a:ea typeface="Arial"/>
                <a:cs typeface="Arial"/>
                <a:sym typeface="Arial"/>
              </a:defRPr>
            </a:lvl3pPr>
            <a:lvl4pPr marL="1828800" marR="0" lvl="3" indent="-365760" algn="l" rtl="0">
              <a:lnSpc>
                <a:spcPct val="130000"/>
              </a:lnSpc>
              <a:spcBef>
                <a:spcPts val="600"/>
              </a:spcBef>
              <a:spcAft>
                <a:spcPts val="0"/>
              </a:spcAft>
              <a:buClr>
                <a:schemeClr val="accent1"/>
              </a:buClr>
              <a:buSzPts val="2160"/>
              <a:buFont typeface="NTR"/>
              <a:buChar char="-"/>
              <a:defRPr sz="1800" b="0" i="0" u="none" strike="noStrike" cap="none">
                <a:solidFill>
                  <a:schemeClr val="dk1"/>
                </a:solidFill>
                <a:latin typeface="Arial"/>
                <a:ea typeface="Arial"/>
                <a:cs typeface="Arial"/>
                <a:sym typeface="Arial"/>
              </a:defRPr>
            </a:lvl4pPr>
            <a:lvl5pPr marL="2286000" marR="0" lvl="4" indent="-365760" algn="l" rtl="0">
              <a:lnSpc>
                <a:spcPct val="130000"/>
              </a:lnSpc>
              <a:spcBef>
                <a:spcPts val="600"/>
              </a:spcBef>
              <a:spcAft>
                <a:spcPts val="0"/>
              </a:spcAft>
              <a:buClr>
                <a:schemeClr val="accent1"/>
              </a:buClr>
              <a:buSzPts val="2160"/>
              <a:buFont typeface="NTR"/>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8" name="Google Shape;98;p54"/>
          <p:cNvSpPr txBox="1">
            <a:spLocks noGrp="1"/>
          </p:cNvSpPr>
          <p:nvPr>
            <p:ph type="body" idx="5"/>
          </p:nvPr>
        </p:nvSpPr>
        <p:spPr>
          <a:xfrm>
            <a:off x="4482513" y="1766398"/>
            <a:ext cx="3202851" cy="379078"/>
          </a:xfrm>
          <a:prstGeom prst="rect">
            <a:avLst/>
          </a:prstGeom>
          <a:noFill/>
          <a:ln>
            <a:noFill/>
          </a:ln>
        </p:spPr>
        <p:txBody>
          <a:bodyPr spcFirstLastPara="1" wrap="square" lIns="91425" tIns="45700" rIns="91425" bIns="45700" anchor="t" anchorCtr="0">
            <a:spAutoFit/>
          </a:bodyPr>
          <a:lstStyle>
            <a:lvl1pPr marL="457200" marR="0" lvl="0" indent="-228600" algn="l" rtl="0">
              <a:lnSpc>
                <a:spcPct val="130000"/>
              </a:lnSpc>
              <a:spcBef>
                <a:spcPts val="600"/>
              </a:spcBef>
              <a:spcAft>
                <a:spcPts val="0"/>
              </a:spcAft>
              <a:buClr>
                <a:schemeClr val="dk2"/>
              </a:buClr>
              <a:buSzPts val="1920"/>
              <a:buFont typeface="Arial"/>
              <a:buNone/>
              <a:defRPr sz="1600" b="1" i="0" u="none" strike="noStrike" cap="none">
                <a:solidFill>
                  <a:srgbClr val="C00000"/>
                </a:solidFill>
                <a:latin typeface="Arial"/>
                <a:ea typeface="Arial"/>
                <a:cs typeface="Arial"/>
                <a:sym typeface="Arial"/>
              </a:defRPr>
            </a:lvl1pPr>
            <a:lvl2pPr marL="914400" marR="0" lvl="1" indent="-228600" algn="l" rtl="0">
              <a:lnSpc>
                <a:spcPct val="130000"/>
              </a:lnSpc>
              <a:spcBef>
                <a:spcPts val="600"/>
              </a:spcBef>
              <a:spcAft>
                <a:spcPts val="0"/>
              </a:spcAft>
              <a:buClr>
                <a:schemeClr val="dk2"/>
              </a:buClr>
              <a:buSzPts val="2400"/>
              <a:buFont typeface="NTR"/>
              <a:buNone/>
              <a:defRPr sz="2000" b="1" i="0" u="none" strike="noStrike" cap="none">
                <a:solidFill>
                  <a:schemeClr val="dk1"/>
                </a:solidFill>
                <a:latin typeface="Arial"/>
                <a:ea typeface="Arial"/>
                <a:cs typeface="Arial"/>
                <a:sym typeface="Arial"/>
              </a:defRPr>
            </a:lvl2pPr>
            <a:lvl3pPr marL="1371600" marR="0" lvl="2" indent="-228600" algn="l" rtl="0">
              <a:lnSpc>
                <a:spcPct val="130000"/>
              </a:lnSpc>
              <a:spcBef>
                <a:spcPts val="600"/>
              </a:spcBef>
              <a:spcAft>
                <a:spcPts val="0"/>
              </a:spcAft>
              <a:buClr>
                <a:schemeClr val="dk2"/>
              </a:buClr>
              <a:buSzPts val="2160"/>
              <a:buFont typeface="NTR"/>
              <a:buNone/>
              <a:defRPr sz="1800" b="1" i="0" u="none" strike="noStrike" cap="none">
                <a:solidFill>
                  <a:schemeClr val="dk1"/>
                </a:solidFill>
                <a:latin typeface="Arial"/>
                <a:ea typeface="Arial"/>
                <a:cs typeface="Arial"/>
                <a:sym typeface="Arial"/>
              </a:defRPr>
            </a:lvl3pPr>
            <a:lvl4pPr marL="1828800" marR="0" lvl="3" indent="-228600" algn="l" rtl="0">
              <a:lnSpc>
                <a:spcPct val="130000"/>
              </a:lnSpc>
              <a:spcBef>
                <a:spcPts val="600"/>
              </a:spcBef>
              <a:spcAft>
                <a:spcPts val="0"/>
              </a:spcAft>
              <a:buClr>
                <a:schemeClr val="dk2"/>
              </a:buClr>
              <a:buSzPts val="1920"/>
              <a:buFont typeface="NTR"/>
              <a:buNone/>
              <a:defRPr sz="1600" b="1" i="0" u="none" strike="noStrike" cap="none">
                <a:solidFill>
                  <a:schemeClr val="dk1"/>
                </a:solidFill>
                <a:latin typeface="Arial"/>
                <a:ea typeface="Arial"/>
                <a:cs typeface="Arial"/>
                <a:sym typeface="Arial"/>
              </a:defRPr>
            </a:lvl4pPr>
            <a:lvl5pPr marL="2286000" marR="0" lvl="4" indent="-228600" algn="l" rtl="0">
              <a:lnSpc>
                <a:spcPct val="130000"/>
              </a:lnSpc>
              <a:spcBef>
                <a:spcPts val="600"/>
              </a:spcBef>
              <a:spcAft>
                <a:spcPts val="0"/>
              </a:spcAft>
              <a:buClr>
                <a:schemeClr val="dk2"/>
              </a:buClr>
              <a:buSzPts val="1920"/>
              <a:buFont typeface="NTR"/>
              <a:buNone/>
              <a:defRPr sz="1600" b="1" i="0" u="none" strike="noStrike" cap="none">
                <a:solidFill>
                  <a:schemeClr val="dk1"/>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99" name="Google Shape;99;p54"/>
          <p:cNvSpPr txBox="1">
            <a:spLocks noGrp="1"/>
          </p:cNvSpPr>
          <p:nvPr>
            <p:ph type="body" idx="6"/>
          </p:nvPr>
        </p:nvSpPr>
        <p:spPr>
          <a:xfrm>
            <a:off x="4482514" y="2391381"/>
            <a:ext cx="3202802" cy="293199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30000"/>
              </a:lnSpc>
              <a:spcBef>
                <a:spcPts val="600"/>
              </a:spcBef>
              <a:spcAft>
                <a:spcPts val="0"/>
              </a:spcAft>
              <a:buClr>
                <a:srgbClr val="C00000"/>
              </a:buClr>
              <a:buSzPts val="2160"/>
              <a:buFont typeface="Arial"/>
              <a:buNone/>
              <a:defRPr sz="1800" b="0" i="0" u="none" strike="noStrike" cap="none">
                <a:solidFill>
                  <a:schemeClr val="dk1"/>
                </a:solidFill>
                <a:latin typeface="Arial"/>
                <a:ea typeface="Arial"/>
                <a:cs typeface="Arial"/>
                <a:sym typeface="Arial"/>
              </a:defRPr>
            </a:lvl1pPr>
            <a:lvl2pPr marL="914400" marR="0" lvl="1" indent="-365760" algn="l" rtl="0">
              <a:lnSpc>
                <a:spcPct val="130000"/>
              </a:lnSpc>
              <a:spcBef>
                <a:spcPts val="600"/>
              </a:spcBef>
              <a:spcAft>
                <a:spcPts val="0"/>
              </a:spcAft>
              <a:buClr>
                <a:schemeClr val="accent1"/>
              </a:buClr>
              <a:buSzPts val="2160"/>
              <a:buFont typeface="NTR"/>
              <a:buChar char="-"/>
              <a:defRPr sz="1800" b="0" i="0" u="none" strike="noStrike" cap="none">
                <a:solidFill>
                  <a:schemeClr val="dk1"/>
                </a:solidFill>
                <a:latin typeface="Arial"/>
                <a:ea typeface="Arial"/>
                <a:cs typeface="Arial"/>
                <a:sym typeface="Arial"/>
              </a:defRPr>
            </a:lvl2pPr>
            <a:lvl3pPr marL="1371600" marR="0" lvl="2" indent="-365760" algn="l" rtl="0">
              <a:lnSpc>
                <a:spcPct val="130000"/>
              </a:lnSpc>
              <a:spcBef>
                <a:spcPts val="600"/>
              </a:spcBef>
              <a:spcAft>
                <a:spcPts val="0"/>
              </a:spcAft>
              <a:buClr>
                <a:schemeClr val="accent1"/>
              </a:buClr>
              <a:buSzPts val="2160"/>
              <a:buFont typeface="NTR"/>
              <a:buChar char="-"/>
              <a:defRPr sz="1800" b="0" i="0" u="none" strike="noStrike" cap="none">
                <a:solidFill>
                  <a:schemeClr val="dk1"/>
                </a:solidFill>
                <a:latin typeface="Arial"/>
                <a:ea typeface="Arial"/>
                <a:cs typeface="Arial"/>
                <a:sym typeface="Arial"/>
              </a:defRPr>
            </a:lvl3pPr>
            <a:lvl4pPr marL="1828800" marR="0" lvl="3" indent="-365760" algn="l" rtl="0">
              <a:lnSpc>
                <a:spcPct val="130000"/>
              </a:lnSpc>
              <a:spcBef>
                <a:spcPts val="600"/>
              </a:spcBef>
              <a:spcAft>
                <a:spcPts val="0"/>
              </a:spcAft>
              <a:buClr>
                <a:schemeClr val="accent1"/>
              </a:buClr>
              <a:buSzPts val="2160"/>
              <a:buFont typeface="NTR"/>
              <a:buChar char="-"/>
              <a:defRPr sz="1800" b="0" i="0" u="none" strike="noStrike" cap="none">
                <a:solidFill>
                  <a:schemeClr val="dk1"/>
                </a:solidFill>
                <a:latin typeface="Arial"/>
                <a:ea typeface="Arial"/>
                <a:cs typeface="Arial"/>
                <a:sym typeface="Arial"/>
              </a:defRPr>
            </a:lvl4pPr>
            <a:lvl5pPr marL="2286000" marR="0" lvl="4" indent="-365760" algn="l" rtl="0">
              <a:lnSpc>
                <a:spcPct val="130000"/>
              </a:lnSpc>
              <a:spcBef>
                <a:spcPts val="600"/>
              </a:spcBef>
              <a:spcAft>
                <a:spcPts val="0"/>
              </a:spcAft>
              <a:buClr>
                <a:schemeClr val="accent1"/>
              </a:buClr>
              <a:buSzPts val="2160"/>
              <a:buFont typeface="NTR"/>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Blank">
  <p:cSld name="2_Blank">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55"/>
          <p:cNvSpPr txBox="1">
            <a:spLocks noGrp="1"/>
          </p:cNvSpPr>
          <p:nvPr>
            <p:ph type="title"/>
          </p:nvPr>
        </p:nvSpPr>
        <p:spPr>
          <a:xfrm>
            <a:off x="1423366" y="716596"/>
            <a:ext cx="10515600" cy="590931"/>
          </a:xfrm>
          <a:prstGeom prst="rect">
            <a:avLst/>
          </a:prstGeom>
          <a:noFill/>
          <a:ln>
            <a:noFill/>
          </a:ln>
        </p:spPr>
        <p:txBody>
          <a:bodyPr spcFirstLastPara="1" wrap="square" lIns="91425" tIns="45700" rIns="91425" bIns="45700" anchor="t" anchorCtr="0">
            <a:spAutoFit/>
          </a:bodyPr>
          <a:lstStyle>
            <a:lvl1pPr marR="0" lvl="0" algn="l" rtl="0">
              <a:lnSpc>
                <a:spcPct val="9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2" name="Google Shape;102;p55"/>
          <p:cNvSpPr txBox="1">
            <a:spLocks noGrp="1"/>
          </p:cNvSpPr>
          <p:nvPr>
            <p:ph type="body" idx="1"/>
          </p:nvPr>
        </p:nvSpPr>
        <p:spPr>
          <a:xfrm>
            <a:off x="1423366" y="1449941"/>
            <a:ext cx="4196094" cy="412421"/>
          </a:xfrm>
          <a:prstGeom prst="rect">
            <a:avLst/>
          </a:prstGeom>
          <a:noFill/>
          <a:ln>
            <a:noFill/>
          </a:ln>
        </p:spPr>
        <p:txBody>
          <a:bodyPr spcFirstLastPara="1" wrap="square" lIns="91425" tIns="45700" rIns="91425" bIns="45700" anchor="t" anchorCtr="0">
            <a:spAutoFit/>
          </a:bodyPr>
          <a:lstStyle>
            <a:lvl1pPr marL="457200" marR="0" lvl="0" indent="-228600" algn="l" rtl="0">
              <a:lnSpc>
                <a:spcPct val="130000"/>
              </a:lnSpc>
              <a:spcBef>
                <a:spcPts val="600"/>
              </a:spcBef>
              <a:spcAft>
                <a:spcPts val="0"/>
              </a:spcAft>
              <a:buClr>
                <a:schemeClr val="dk2"/>
              </a:buClr>
              <a:buSzPts val="1920"/>
              <a:buFont typeface="Arial"/>
              <a:buNone/>
              <a:defRPr sz="1600" b="1" i="0" u="none" strike="noStrike" cap="none">
                <a:solidFill>
                  <a:schemeClr val="accent1"/>
                </a:solidFill>
                <a:latin typeface="Arial"/>
                <a:ea typeface="Arial"/>
                <a:cs typeface="Arial"/>
                <a:sym typeface="Arial"/>
              </a:defRPr>
            </a:lvl1pPr>
            <a:lvl2pPr marL="914400" marR="0" lvl="1" indent="-228600" algn="l" rtl="0">
              <a:lnSpc>
                <a:spcPct val="130000"/>
              </a:lnSpc>
              <a:spcBef>
                <a:spcPts val="600"/>
              </a:spcBef>
              <a:spcAft>
                <a:spcPts val="0"/>
              </a:spcAft>
              <a:buClr>
                <a:schemeClr val="dk2"/>
              </a:buClr>
              <a:buSzPts val="2400"/>
              <a:buFont typeface="NTR"/>
              <a:buNone/>
              <a:defRPr sz="2000" b="1" i="0" u="none" strike="noStrike" cap="none">
                <a:solidFill>
                  <a:schemeClr val="dk1"/>
                </a:solidFill>
                <a:latin typeface="Arial"/>
                <a:ea typeface="Arial"/>
                <a:cs typeface="Arial"/>
                <a:sym typeface="Arial"/>
              </a:defRPr>
            </a:lvl2pPr>
            <a:lvl3pPr marL="1371600" marR="0" lvl="2" indent="-228600" algn="l" rtl="0">
              <a:lnSpc>
                <a:spcPct val="130000"/>
              </a:lnSpc>
              <a:spcBef>
                <a:spcPts val="600"/>
              </a:spcBef>
              <a:spcAft>
                <a:spcPts val="0"/>
              </a:spcAft>
              <a:buClr>
                <a:schemeClr val="dk2"/>
              </a:buClr>
              <a:buSzPts val="2160"/>
              <a:buFont typeface="NTR"/>
              <a:buNone/>
              <a:defRPr sz="1800" b="1" i="0" u="none" strike="noStrike" cap="none">
                <a:solidFill>
                  <a:schemeClr val="dk1"/>
                </a:solidFill>
                <a:latin typeface="Arial"/>
                <a:ea typeface="Arial"/>
                <a:cs typeface="Arial"/>
                <a:sym typeface="Arial"/>
              </a:defRPr>
            </a:lvl3pPr>
            <a:lvl4pPr marL="1828800" marR="0" lvl="3" indent="-228600" algn="l" rtl="0">
              <a:lnSpc>
                <a:spcPct val="130000"/>
              </a:lnSpc>
              <a:spcBef>
                <a:spcPts val="600"/>
              </a:spcBef>
              <a:spcAft>
                <a:spcPts val="0"/>
              </a:spcAft>
              <a:buClr>
                <a:schemeClr val="dk2"/>
              </a:buClr>
              <a:buSzPts val="1920"/>
              <a:buFont typeface="NTR"/>
              <a:buNone/>
              <a:defRPr sz="1600" b="1" i="0" u="none" strike="noStrike" cap="none">
                <a:solidFill>
                  <a:schemeClr val="dk1"/>
                </a:solidFill>
                <a:latin typeface="Arial"/>
                <a:ea typeface="Arial"/>
                <a:cs typeface="Arial"/>
                <a:sym typeface="Arial"/>
              </a:defRPr>
            </a:lvl4pPr>
            <a:lvl5pPr marL="2286000" marR="0" lvl="4" indent="-228600" algn="l" rtl="0">
              <a:lnSpc>
                <a:spcPct val="130000"/>
              </a:lnSpc>
              <a:spcBef>
                <a:spcPts val="600"/>
              </a:spcBef>
              <a:spcAft>
                <a:spcPts val="0"/>
              </a:spcAft>
              <a:buClr>
                <a:schemeClr val="dk2"/>
              </a:buClr>
              <a:buSzPts val="1920"/>
              <a:buFont typeface="NTR"/>
              <a:buNone/>
              <a:defRPr sz="1600" b="1" i="0" u="none" strike="noStrike" cap="none">
                <a:solidFill>
                  <a:schemeClr val="dk1"/>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03" name="Google Shape;103;p55"/>
          <p:cNvSpPr txBox="1">
            <a:spLocks noGrp="1"/>
          </p:cNvSpPr>
          <p:nvPr>
            <p:ph type="body" idx="2"/>
          </p:nvPr>
        </p:nvSpPr>
        <p:spPr>
          <a:xfrm>
            <a:off x="1423367" y="2074924"/>
            <a:ext cx="4196030" cy="293199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30000"/>
              </a:lnSpc>
              <a:spcBef>
                <a:spcPts val="600"/>
              </a:spcBef>
              <a:spcAft>
                <a:spcPts val="0"/>
              </a:spcAft>
              <a:buClr>
                <a:schemeClr val="accent1"/>
              </a:buClr>
              <a:buSzPts val="2160"/>
              <a:buFont typeface="Arial"/>
              <a:buNone/>
              <a:defRPr sz="1800" b="0" i="0" u="none" strike="noStrike" cap="none">
                <a:solidFill>
                  <a:schemeClr val="dk1"/>
                </a:solidFill>
                <a:latin typeface="Arial"/>
                <a:ea typeface="Arial"/>
                <a:cs typeface="Arial"/>
                <a:sym typeface="Arial"/>
              </a:defRPr>
            </a:lvl1pPr>
            <a:lvl2pPr marL="914400" marR="0" lvl="1" indent="-365760" algn="l" rtl="0">
              <a:lnSpc>
                <a:spcPct val="130000"/>
              </a:lnSpc>
              <a:spcBef>
                <a:spcPts val="600"/>
              </a:spcBef>
              <a:spcAft>
                <a:spcPts val="0"/>
              </a:spcAft>
              <a:buClr>
                <a:schemeClr val="accent1"/>
              </a:buClr>
              <a:buSzPts val="2160"/>
              <a:buFont typeface="NTR"/>
              <a:buChar char="-"/>
              <a:defRPr sz="1800" b="0" i="0" u="none" strike="noStrike" cap="none">
                <a:solidFill>
                  <a:schemeClr val="dk1"/>
                </a:solidFill>
                <a:latin typeface="Arial"/>
                <a:ea typeface="Arial"/>
                <a:cs typeface="Arial"/>
                <a:sym typeface="Arial"/>
              </a:defRPr>
            </a:lvl2pPr>
            <a:lvl3pPr marL="1371600" marR="0" lvl="2" indent="-365760" algn="l" rtl="0">
              <a:lnSpc>
                <a:spcPct val="130000"/>
              </a:lnSpc>
              <a:spcBef>
                <a:spcPts val="600"/>
              </a:spcBef>
              <a:spcAft>
                <a:spcPts val="0"/>
              </a:spcAft>
              <a:buClr>
                <a:schemeClr val="accent1"/>
              </a:buClr>
              <a:buSzPts val="2160"/>
              <a:buFont typeface="NTR"/>
              <a:buChar char="-"/>
              <a:defRPr sz="1800" b="0" i="0" u="none" strike="noStrike" cap="none">
                <a:solidFill>
                  <a:schemeClr val="dk1"/>
                </a:solidFill>
                <a:latin typeface="Arial"/>
                <a:ea typeface="Arial"/>
                <a:cs typeface="Arial"/>
                <a:sym typeface="Arial"/>
              </a:defRPr>
            </a:lvl3pPr>
            <a:lvl4pPr marL="1828800" marR="0" lvl="3" indent="-365760" algn="l" rtl="0">
              <a:lnSpc>
                <a:spcPct val="130000"/>
              </a:lnSpc>
              <a:spcBef>
                <a:spcPts val="600"/>
              </a:spcBef>
              <a:spcAft>
                <a:spcPts val="0"/>
              </a:spcAft>
              <a:buClr>
                <a:schemeClr val="accent1"/>
              </a:buClr>
              <a:buSzPts val="2160"/>
              <a:buFont typeface="NTR"/>
              <a:buChar char="-"/>
              <a:defRPr sz="1800" b="0" i="0" u="none" strike="noStrike" cap="none">
                <a:solidFill>
                  <a:schemeClr val="dk1"/>
                </a:solidFill>
                <a:latin typeface="Arial"/>
                <a:ea typeface="Arial"/>
                <a:cs typeface="Arial"/>
                <a:sym typeface="Arial"/>
              </a:defRPr>
            </a:lvl4pPr>
            <a:lvl5pPr marL="2286000" marR="0" lvl="4" indent="-365760" algn="l" rtl="0">
              <a:lnSpc>
                <a:spcPct val="130000"/>
              </a:lnSpc>
              <a:spcBef>
                <a:spcPts val="600"/>
              </a:spcBef>
              <a:spcAft>
                <a:spcPts val="0"/>
              </a:spcAft>
              <a:buClr>
                <a:schemeClr val="accent1"/>
              </a:buClr>
              <a:buSzPts val="2160"/>
              <a:buFont typeface="NTR"/>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4" name="Google Shape;104;p55"/>
          <p:cNvSpPr txBox="1">
            <a:spLocks noGrp="1"/>
          </p:cNvSpPr>
          <p:nvPr>
            <p:ph type="body" idx="3"/>
          </p:nvPr>
        </p:nvSpPr>
        <p:spPr>
          <a:xfrm>
            <a:off x="6465266" y="1449941"/>
            <a:ext cx="4196094" cy="412421"/>
          </a:xfrm>
          <a:prstGeom prst="rect">
            <a:avLst/>
          </a:prstGeom>
          <a:noFill/>
          <a:ln>
            <a:noFill/>
          </a:ln>
        </p:spPr>
        <p:txBody>
          <a:bodyPr spcFirstLastPara="1" wrap="square" lIns="91425" tIns="45700" rIns="91425" bIns="45700" anchor="t" anchorCtr="0">
            <a:spAutoFit/>
          </a:bodyPr>
          <a:lstStyle>
            <a:lvl1pPr marL="457200" marR="0" lvl="0" indent="-228600" algn="l" rtl="0">
              <a:lnSpc>
                <a:spcPct val="130000"/>
              </a:lnSpc>
              <a:spcBef>
                <a:spcPts val="600"/>
              </a:spcBef>
              <a:spcAft>
                <a:spcPts val="0"/>
              </a:spcAft>
              <a:buClr>
                <a:schemeClr val="dk2"/>
              </a:buClr>
              <a:buSzPts val="1920"/>
              <a:buFont typeface="Arial"/>
              <a:buNone/>
              <a:defRPr sz="1600" b="1" i="0" u="none" strike="noStrike" cap="none">
                <a:solidFill>
                  <a:schemeClr val="accent1"/>
                </a:solidFill>
                <a:latin typeface="Arial"/>
                <a:ea typeface="Arial"/>
                <a:cs typeface="Arial"/>
                <a:sym typeface="Arial"/>
              </a:defRPr>
            </a:lvl1pPr>
            <a:lvl2pPr marL="914400" marR="0" lvl="1" indent="-228600" algn="l" rtl="0">
              <a:lnSpc>
                <a:spcPct val="130000"/>
              </a:lnSpc>
              <a:spcBef>
                <a:spcPts val="600"/>
              </a:spcBef>
              <a:spcAft>
                <a:spcPts val="0"/>
              </a:spcAft>
              <a:buClr>
                <a:schemeClr val="dk2"/>
              </a:buClr>
              <a:buSzPts val="2400"/>
              <a:buFont typeface="NTR"/>
              <a:buNone/>
              <a:defRPr sz="2000" b="1" i="0" u="none" strike="noStrike" cap="none">
                <a:solidFill>
                  <a:schemeClr val="dk1"/>
                </a:solidFill>
                <a:latin typeface="Arial"/>
                <a:ea typeface="Arial"/>
                <a:cs typeface="Arial"/>
                <a:sym typeface="Arial"/>
              </a:defRPr>
            </a:lvl2pPr>
            <a:lvl3pPr marL="1371600" marR="0" lvl="2" indent="-228600" algn="l" rtl="0">
              <a:lnSpc>
                <a:spcPct val="130000"/>
              </a:lnSpc>
              <a:spcBef>
                <a:spcPts val="600"/>
              </a:spcBef>
              <a:spcAft>
                <a:spcPts val="0"/>
              </a:spcAft>
              <a:buClr>
                <a:schemeClr val="dk2"/>
              </a:buClr>
              <a:buSzPts val="2160"/>
              <a:buFont typeface="NTR"/>
              <a:buNone/>
              <a:defRPr sz="1800" b="1" i="0" u="none" strike="noStrike" cap="none">
                <a:solidFill>
                  <a:schemeClr val="dk1"/>
                </a:solidFill>
                <a:latin typeface="Arial"/>
                <a:ea typeface="Arial"/>
                <a:cs typeface="Arial"/>
                <a:sym typeface="Arial"/>
              </a:defRPr>
            </a:lvl3pPr>
            <a:lvl4pPr marL="1828800" marR="0" lvl="3" indent="-228600" algn="l" rtl="0">
              <a:lnSpc>
                <a:spcPct val="130000"/>
              </a:lnSpc>
              <a:spcBef>
                <a:spcPts val="600"/>
              </a:spcBef>
              <a:spcAft>
                <a:spcPts val="0"/>
              </a:spcAft>
              <a:buClr>
                <a:schemeClr val="dk2"/>
              </a:buClr>
              <a:buSzPts val="1920"/>
              <a:buFont typeface="NTR"/>
              <a:buNone/>
              <a:defRPr sz="1600" b="1" i="0" u="none" strike="noStrike" cap="none">
                <a:solidFill>
                  <a:schemeClr val="dk1"/>
                </a:solidFill>
                <a:latin typeface="Arial"/>
                <a:ea typeface="Arial"/>
                <a:cs typeface="Arial"/>
                <a:sym typeface="Arial"/>
              </a:defRPr>
            </a:lvl4pPr>
            <a:lvl5pPr marL="2286000" marR="0" lvl="4" indent="-228600" algn="l" rtl="0">
              <a:lnSpc>
                <a:spcPct val="130000"/>
              </a:lnSpc>
              <a:spcBef>
                <a:spcPts val="600"/>
              </a:spcBef>
              <a:spcAft>
                <a:spcPts val="0"/>
              </a:spcAft>
              <a:buClr>
                <a:schemeClr val="dk2"/>
              </a:buClr>
              <a:buSzPts val="1920"/>
              <a:buFont typeface="NTR"/>
              <a:buNone/>
              <a:defRPr sz="1600" b="1" i="0" u="none" strike="noStrike" cap="none">
                <a:solidFill>
                  <a:schemeClr val="dk1"/>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05" name="Google Shape;105;p55"/>
          <p:cNvSpPr txBox="1">
            <a:spLocks noGrp="1"/>
          </p:cNvSpPr>
          <p:nvPr>
            <p:ph type="body" idx="4"/>
          </p:nvPr>
        </p:nvSpPr>
        <p:spPr>
          <a:xfrm>
            <a:off x="6465267" y="2074924"/>
            <a:ext cx="4196030" cy="293199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30000"/>
              </a:lnSpc>
              <a:spcBef>
                <a:spcPts val="600"/>
              </a:spcBef>
              <a:spcAft>
                <a:spcPts val="0"/>
              </a:spcAft>
              <a:buClr>
                <a:schemeClr val="accent1"/>
              </a:buClr>
              <a:buSzPts val="2160"/>
              <a:buFont typeface="Arial"/>
              <a:buNone/>
              <a:defRPr sz="1800" b="0" i="0" u="none" strike="noStrike" cap="none">
                <a:solidFill>
                  <a:schemeClr val="dk1"/>
                </a:solidFill>
                <a:latin typeface="Arial"/>
                <a:ea typeface="Arial"/>
                <a:cs typeface="Arial"/>
                <a:sym typeface="Arial"/>
              </a:defRPr>
            </a:lvl1pPr>
            <a:lvl2pPr marL="914400" marR="0" lvl="1" indent="-365760" algn="l" rtl="0">
              <a:lnSpc>
                <a:spcPct val="130000"/>
              </a:lnSpc>
              <a:spcBef>
                <a:spcPts val="600"/>
              </a:spcBef>
              <a:spcAft>
                <a:spcPts val="0"/>
              </a:spcAft>
              <a:buClr>
                <a:schemeClr val="accent1"/>
              </a:buClr>
              <a:buSzPts val="2160"/>
              <a:buFont typeface="NTR"/>
              <a:buChar char="-"/>
              <a:defRPr sz="1800" b="0" i="0" u="none" strike="noStrike" cap="none">
                <a:solidFill>
                  <a:schemeClr val="dk1"/>
                </a:solidFill>
                <a:latin typeface="Arial"/>
                <a:ea typeface="Arial"/>
                <a:cs typeface="Arial"/>
                <a:sym typeface="Arial"/>
              </a:defRPr>
            </a:lvl2pPr>
            <a:lvl3pPr marL="1371600" marR="0" lvl="2" indent="-365760" algn="l" rtl="0">
              <a:lnSpc>
                <a:spcPct val="130000"/>
              </a:lnSpc>
              <a:spcBef>
                <a:spcPts val="600"/>
              </a:spcBef>
              <a:spcAft>
                <a:spcPts val="0"/>
              </a:spcAft>
              <a:buClr>
                <a:schemeClr val="accent1"/>
              </a:buClr>
              <a:buSzPts val="2160"/>
              <a:buFont typeface="NTR"/>
              <a:buChar char="-"/>
              <a:defRPr sz="1800" b="0" i="0" u="none" strike="noStrike" cap="none">
                <a:solidFill>
                  <a:schemeClr val="dk1"/>
                </a:solidFill>
                <a:latin typeface="Arial"/>
                <a:ea typeface="Arial"/>
                <a:cs typeface="Arial"/>
                <a:sym typeface="Arial"/>
              </a:defRPr>
            </a:lvl3pPr>
            <a:lvl4pPr marL="1828800" marR="0" lvl="3" indent="-365760" algn="l" rtl="0">
              <a:lnSpc>
                <a:spcPct val="130000"/>
              </a:lnSpc>
              <a:spcBef>
                <a:spcPts val="600"/>
              </a:spcBef>
              <a:spcAft>
                <a:spcPts val="0"/>
              </a:spcAft>
              <a:buClr>
                <a:schemeClr val="accent1"/>
              </a:buClr>
              <a:buSzPts val="2160"/>
              <a:buFont typeface="NTR"/>
              <a:buChar char="-"/>
              <a:defRPr sz="1800" b="0" i="0" u="none" strike="noStrike" cap="none">
                <a:solidFill>
                  <a:schemeClr val="dk1"/>
                </a:solidFill>
                <a:latin typeface="Arial"/>
                <a:ea typeface="Arial"/>
                <a:cs typeface="Arial"/>
                <a:sym typeface="Arial"/>
              </a:defRPr>
            </a:lvl4pPr>
            <a:lvl5pPr marL="2286000" marR="0" lvl="4" indent="-365760" algn="l" rtl="0">
              <a:lnSpc>
                <a:spcPct val="130000"/>
              </a:lnSpc>
              <a:spcBef>
                <a:spcPts val="600"/>
              </a:spcBef>
              <a:spcAft>
                <a:spcPts val="0"/>
              </a:spcAft>
              <a:buClr>
                <a:schemeClr val="accent1"/>
              </a:buClr>
              <a:buSzPts val="2160"/>
              <a:buFont typeface="NTR"/>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06" name="Google Shape;106;p55"/>
          <p:cNvPicPr preferRelativeResize="0"/>
          <p:nvPr/>
        </p:nvPicPr>
        <p:blipFill rotWithShape="1">
          <a:blip r:embed="rId3">
            <a:alphaModFix/>
          </a:blip>
          <a:srcRect/>
          <a:stretch/>
        </p:blipFill>
        <p:spPr>
          <a:xfrm>
            <a:off x="577497" y="4502735"/>
            <a:ext cx="3527491" cy="352749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_Blank">
  <p:cSld name="3_Blank">
    <p:bg>
      <p:bgPr>
        <a:blipFill>
          <a:blip r:embed="rId2">
            <a:alphaModFix/>
          </a:blip>
          <a:stretch>
            <a:fillRect/>
          </a:stretch>
        </a:blipFill>
        <a:effectLst/>
      </p:bgPr>
    </p:bg>
    <p:spTree>
      <p:nvGrpSpPr>
        <p:cNvPr id="1" name="Shape 107"/>
        <p:cNvGrpSpPr/>
        <p:nvPr/>
      </p:nvGrpSpPr>
      <p:grpSpPr>
        <a:xfrm>
          <a:off x="0" y="0"/>
          <a:ext cx="0" cy="0"/>
          <a:chOff x="0" y="0"/>
          <a:chExt cx="0" cy="0"/>
        </a:xfrm>
      </p:grpSpPr>
      <p:sp>
        <p:nvSpPr>
          <p:cNvPr id="108" name="Google Shape;108;p56"/>
          <p:cNvSpPr txBox="1">
            <a:spLocks noGrp="1"/>
          </p:cNvSpPr>
          <p:nvPr>
            <p:ph type="title"/>
          </p:nvPr>
        </p:nvSpPr>
        <p:spPr>
          <a:xfrm>
            <a:off x="566928" y="1204150"/>
            <a:ext cx="10515600" cy="59093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C00000"/>
              </a:buClr>
              <a:buSzPts val="3600"/>
              <a:buFont typeface="Arial"/>
              <a:buNone/>
              <a:defRPr sz="3600" b="0" i="0" u="none" strike="noStrike" cap="none">
                <a:solidFill>
                  <a:srgbClr val="C0000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9" name="Google Shape;109;p56"/>
          <p:cNvSpPr txBox="1">
            <a:spLocks noGrp="1"/>
          </p:cNvSpPr>
          <p:nvPr>
            <p:ph type="body" idx="1"/>
          </p:nvPr>
        </p:nvSpPr>
        <p:spPr>
          <a:xfrm>
            <a:off x="566928" y="2198804"/>
            <a:ext cx="10515600" cy="3973396"/>
          </a:xfrm>
          <a:prstGeom prst="rect">
            <a:avLst/>
          </a:prstGeom>
          <a:noFill/>
          <a:ln>
            <a:noFill/>
          </a:ln>
        </p:spPr>
        <p:txBody>
          <a:bodyPr spcFirstLastPara="1" wrap="square" lIns="91425" tIns="45700" rIns="91425" bIns="45700" anchor="t" anchorCtr="0">
            <a:noAutofit/>
          </a:bodyPr>
          <a:lstStyle>
            <a:lvl1pPr marL="457200" marR="0" lvl="0" indent="-365760" algn="l" rtl="0">
              <a:lnSpc>
                <a:spcPct val="130000"/>
              </a:lnSpc>
              <a:spcBef>
                <a:spcPts val="600"/>
              </a:spcBef>
              <a:spcAft>
                <a:spcPts val="0"/>
              </a:spcAft>
              <a:buClr>
                <a:srgbClr val="C00000"/>
              </a:buClr>
              <a:buSzPts val="2160"/>
              <a:buFont typeface="Arial"/>
              <a:buChar char="•"/>
              <a:defRPr sz="1800" b="0" i="0" u="none" strike="noStrike" cap="none">
                <a:solidFill>
                  <a:schemeClr val="dk1"/>
                </a:solidFill>
                <a:latin typeface="Arial"/>
                <a:ea typeface="Arial"/>
                <a:cs typeface="Arial"/>
                <a:sym typeface="Arial"/>
              </a:defRPr>
            </a:lvl1pPr>
            <a:lvl2pPr marL="914400" marR="0" lvl="1" indent="-365760" algn="l" rtl="0">
              <a:lnSpc>
                <a:spcPct val="130000"/>
              </a:lnSpc>
              <a:spcBef>
                <a:spcPts val="600"/>
              </a:spcBef>
              <a:spcAft>
                <a:spcPts val="0"/>
              </a:spcAft>
              <a:buClr>
                <a:srgbClr val="C00000"/>
              </a:buClr>
              <a:buSzPts val="2160"/>
              <a:buFont typeface="NTR"/>
              <a:buChar char="-"/>
              <a:defRPr sz="1800" b="0" i="0" u="none" strike="noStrike" cap="none">
                <a:solidFill>
                  <a:schemeClr val="dk1"/>
                </a:solidFill>
                <a:latin typeface="Arial"/>
                <a:ea typeface="Arial"/>
                <a:cs typeface="Arial"/>
                <a:sym typeface="Arial"/>
              </a:defRPr>
            </a:lvl2pPr>
            <a:lvl3pPr marL="1371600" marR="0" lvl="2" indent="-365760" algn="l" rtl="0">
              <a:lnSpc>
                <a:spcPct val="130000"/>
              </a:lnSpc>
              <a:spcBef>
                <a:spcPts val="600"/>
              </a:spcBef>
              <a:spcAft>
                <a:spcPts val="0"/>
              </a:spcAft>
              <a:buClr>
                <a:srgbClr val="C00000"/>
              </a:buClr>
              <a:buSzPts val="2160"/>
              <a:buFont typeface="NTR"/>
              <a:buChar char="-"/>
              <a:defRPr sz="1800" b="0" i="0" u="none" strike="noStrike" cap="none">
                <a:solidFill>
                  <a:schemeClr val="dk1"/>
                </a:solidFill>
                <a:latin typeface="Arial"/>
                <a:ea typeface="Arial"/>
                <a:cs typeface="Arial"/>
                <a:sym typeface="Arial"/>
              </a:defRPr>
            </a:lvl3pPr>
            <a:lvl4pPr marL="1828800" marR="0" lvl="3" indent="-365760" algn="l" rtl="0">
              <a:lnSpc>
                <a:spcPct val="130000"/>
              </a:lnSpc>
              <a:spcBef>
                <a:spcPts val="600"/>
              </a:spcBef>
              <a:spcAft>
                <a:spcPts val="0"/>
              </a:spcAft>
              <a:buClr>
                <a:srgbClr val="C00000"/>
              </a:buClr>
              <a:buSzPts val="2160"/>
              <a:buFont typeface="NTR"/>
              <a:buChar char="-"/>
              <a:defRPr sz="1800" b="0" i="0" u="none" strike="noStrike" cap="none">
                <a:solidFill>
                  <a:schemeClr val="dk1"/>
                </a:solidFill>
                <a:latin typeface="Arial"/>
                <a:ea typeface="Arial"/>
                <a:cs typeface="Arial"/>
                <a:sym typeface="Arial"/>
              </a:defRPr>
            </a:lvl4pPr>
            <a:lvl5pPr marL="2286000" marR="0" lvl="4" indent="-365760" algn="l" rtl="0">
              <a:lnSpc>
                <a:spcPct val="130000"/>
              </a:lnSpc>
              <a:spcBef>
                <a:spcPts val="600"/>
              </a:spcBef>
              <a:spcAft>
                <a:spcPts val="0"/>
              </a:spcAft>
              <a:buClr>
                <a:srgbClr val="C00000"/>
              </a:buClr>
              <a:buSzPts val="2160"/>
              <a:buFont typeface="NTR"/>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10" name="Google Shape;110;p56"/>
          <p:cNvPicPr preferRelativeResize="0"/>
          <p:nvPr/>
        </p:nvPicPr>
        <p:blipFill rotWithShape="1">
          <a:blip r:embed="rId3">
            <a:alphaModFix/>
          </a:blip>
          <a:srcRect/>
          <a:stretch/>
        </p:blipFill>
        <p:spPr>
          <a:xfrm>
            <a:off x="566928" y="-1152119"/>
            <a:ext cx="3527491" cy="352749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ustom Layout">
  <p:cSld name="Custom Layout">
    <p:bg>
      <p:bgPr>
        <a:blipFill>
          <a:blip r:embed="rId2">
            <a:alphaModFix/>
          </a:blip>
          <a:stretch>
            <a:fillRect/>
          </a:stretch>
        </a:blipFill>
        <a:effectLst/>
      </p:bgPr>
    </p:bg>
    <p:spTree>
      <p:nvGrpSpPr>
        <p:cNvPr id="1" name="Shape 111"/>
        <p:cNvGrpSpPr/>
        <p:nvPr/>
      </p:nvGrpSpPr>
      <p:grpSpPr>
        <a:xfrm>
          <a:off x="0" y="0"/>
          <a:ext cx="0" cy="0"/>
          <a:chOff x="0" y="0"/>
          <a:chExt cx="0" cy="0"/>
        </a:xfrm>
      </p:grpSpPr>
      <p:sp>
        <p:nvSpPr>
          <p:cNvPr id="112" name="Google Shape;112;p57"/>
          <p:cNvSpPr txBox="1">
            <a:spLocks noGrp="1"/>
          </p:cNvSpPr>
          <p:nvPr>
            <p:ph type="title"/>
          </p:nvPr>
        </p:nvSpPr>
        <p:spPr>
          <a:xfrm>
            <a:off x="566928" y="1204150"/>
            <a:ext cx="10515600" cy="59093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C00000"/>
              </a:buClr>
              <a:buSzPts val="3600"/>
              <a:buFont typeface="Arial"/>
              <a:buNone/>
              <a:defRPr sz="3600" b="0" i="0" u="none" strike="noStrike" cap="none">
                <a:solidFill>
                  <a:srgbClr val="C0000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3" name="Google Shape;113;p57"/>
          <p:cNvSpPr txBox="1">
            <a:spLocks noGrp="1"/>
          </p:cNvSpPr>
          <p:nvPr>
            <p:ph type="body" idx="1"/>
          </p:nvPr>
        </p:nvSpPr>
        <p:spPr>
          <a:xfrm>
            <a:off x="566928" y="2198804"/>
            <a:ext cx="4752696" cy="3300296"/>
          </a:xfrm>
          <a:prstGeom prst="rect">
            <a:avLst/>
          </a:prstGeom>
          <a:noFill/>
          <a:ln>
            <a:noFill/>
          </a:ln>
        </p:spPr>
        <p:txBody>
          <a:bodyPr spcFirstLastPara="1" wrap="square" lIns="91425" tIns="45700" rIns="91425" bIns="45700" anchor="t" anchorCtr="0">
            <a:noAutofit/>
          </a:bodyPr>
          <a:lstStyle>
            <a:lvl1pPr marL="457200" marR="0" lvl="0" indent="-365760" algn="l" rtl="0">
              <a:lnSpc>
                <a:spcPct val="130000"/>
              </a:lnSpc>
              <a:spcBef>
                <a:spcPts val="600"/>
              </a:spcBef>
              <a:spcAft>
                <a:spcPts val="0"/>
              </a:spcAft>
              <a:buClr>
                <a:srgbClr val="C00000"/>
              </a:buClr>
              <a:buSzPts val="2160"/>
              <a:buFont typeface="Arial"/>
              <a:buChar char="•"/>
              <a:defRPr sz="1800" b="0" i="0" u="none" strike="noStrike" cap="none">
                <a:solidFill>
                  <a:schemeClr val="dk1"/>
                </a:solidFill>
                <a:latin typeface="Arial"/>
                <a:ea typeface="Arial"/>
                <a:cs typeface="Arial"/>
                <a:sym typeface="Arial"/>
              </a:defRPr>
            </a:lvl1pPr>
            <a:lvl2pPr marL="914400" marR="0" lvl="1" indent="-365760" algn="l" rtl="0">
              <a:lnSpc>
                <a:spcPct val="130000"/>
              </a:lnSpc>
              <a:spcBef>
                <a:spcPts val="600"/>
              </a:spcBef>
              <a:spcAft>
                <a:spcPts val="0"/>
              </a:spcAft>
              <a:buClr>
                <a:srgbClr val="C00000"/>
              </a:buClr>
              <a:buSzPts val="2160"/>
              <a:buFont typeface="NTR"/>
              <a:buChar char="-"/>
              <a:defRPr sz="1800" b="0" i="0" u="none" strike="noStrike" cap="none">
                <a:solidFill>
                  <a:schemeClr val="dk1"/>
                </a:solidFill>
                <a:latin typeface="Arial"/>
                <a:ea typeface="Arial"/>
                <a:cs typeface="Arial"/>
                <a:sym typeface="Arial"/>
              </a:defRPr>
            </a:lvl2pPr>
            <a:lvl3pPr marL="1371600" marR="0" lvl="2" indent="-365760" algn="l" rtl="0">
              <a:lnSpc>
                <a:spcPct val="130000"/>
              </a:lnSpc>
              <a:spcBef>
                <a:spcPts val="600"/>
              </a:spcBef>
              <a:spcAft>
                <a:spcPts val="0"/>
              </a:spcAft>
              <a:buClr>
                <a:srgbClr val="C00000"/>
              </a:buClr>
              <a:buSzPts val="2160"/>
              <a:buFont typeface="NTR"/>
              <a:buChar char="-"/>
              <a:defRPr sz="1800" b="0" i="0" u="none" strike="noStrike" cap="none">
                <a:solidFill>
                  <a:schemeClr val="dk1"/>
                </a:solidFill>
                <a:latin typeface="Arial"/>
                <a:ea typeface="Arial"/>
                <a:cs typeface="Arial"/>
                <a:sym typeface="Arial"/>
              </a:defRPr>
            </a:lvl3pPr>
            <a:lvl4pPr marL="1828800" marR="0" lvl="3" indent="-365760" algn="l" rtl="0">
              <a:lnSpc>
                <a:spcPct val="130000"/>
              </a:lnSpc>
              <a:spcBef>
                <a:spcPts val="600"/>
              </a:spcBef>
              <a:spcAft>
                <a:spcPts val="0"/>
              </a:spcAft>
              <a:buClr>
                <a:srgbClr val="C00000"/>
              </a:buClr>
              <a:buSzPts val="2160"/>
              <a:buFont typeface="NTR"/>
              <a:buChar char="-"/>
              <a:defRPr sz="1800" b="0" i="0" u="none" strike="noStrike" cap="none">
                <a:solidFill>
                  <a:schemeClr val="dk1"/>
                </a:solidFill>
                <a:latin typeface="Arial"/>
                <a:ea typeface="Arial"/>
                <a:cs typeface="Arial"/>
                <a:sym typeface="Arial"/>
              </a:defRPr>
            </a:lvl4pPr>
            <a:lvl5pPr marL="2286000" marR="0" lvl="4" indent="-365760" algn="l" rtl="0">
              <a:lnSpc>
                <a:spcPct val="130000"/>
              </a:lnSpc>
              <a:spcBef>
                <a:spcPts val="600"/>
              </a:spcBef>
              <a:spcAft>
                <a:spcPts val="0"/>
              </a:spcAft>
              <a:buClr>
                <a:srgbClr val="C00000"/>
              </a:buClr>
              <a:buSzPts val="2160"/>
              <a:buFont typeface="NTR"/>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4" name="Google Shape;114;p57"/>
          <p:cNvSpPr txBox="1">
            <a:spLocks noGrp="1"/>
          </p:cNvSpPr>
          <p:nvPr>
            <p:ph type="body" idx="2"/>
          </p:nvPr>
        </p:nvSpPr>
        <p:spPr>
          <a:xfrm>
            <a:off x="6329832" y="2198804"/>
            <a:ext cx="4752696" cy="3300296"/>
          </a:xfrm>
          <a:prstGeom prst="rect">
            <a:avLst/>
          </a:prstGeom>
          <a:noFill/>
          <a:ln>
            <a:noFill/>
          </a:ln>
        </p:spPr>
        <p:txBody>
          <a:bodyPr spcFirstLastPara="1" wrap="square" lIns="91425" tIns="45700" rIns="91425" bIns="45700" anchor="t" anchorCtr="0">
            <a:noAutofit/>
          </a:bodyPr>
          <a:lstStyle>
            <a:lvl1pPr marL="457200" marR="0" lvl="0" indent="-365760" algn="l" rtl="0">
              <a:lnSpc>
                <a:spcPct val="130000"/>
              </a:lnSpc>
              <a:spcBef>
                <a:spcPts val="600"/>
              </a:spcBef>
              <a:spcAft>
                <a:spcPts val="0"/>
              </a:spcAft>
              <a:buClr>
                <a:srgbClr val="C00000"/>
              </a:buClr>
              <a:buSzPts val="2160"/>
              <a:buFont typeface="Arial"/>
              <a:buChar char="•"/>
              <a:defRPr sz="1800" b="0" i="0" u="none" strike="noStrike" cap="none">
                <a:solidFill>
                  <a:schemeClr val="dk1"/>
                </a:solidFill>
                <a:latin typeface="Arial"/>
                <a:ea typeface="Arial"/>
                <a:cs typeface="Arial"/>
                <a:sym typeface="Arial"/>
              </a:defRPr>
            </a:lvl1pPr>
            <a:lvl2pPr marL="914400" marR="0" lvl="1" indent="-365760" algn="l" rtl="0">
              <a:lnSpc>
                <a:spcPct val="130000"/>
              </a:lnSpc>
              <a:spcBef>
                <a:spcPts val="600"/>
              </a:spcBef>
              <a:spcAft>
                <a:spcPts val="0"/>
              </a:spcAft>
              <a:buClr>
                <a:srgbClr val="C00000"/>
              </a:buClr>
              <a:buSzPts val="2160"/>
              <a:buFont typeface="NTR"/>
              <a:buChar char="-"/>
              <a:defRPr sz="1800" b="0" i="0" u="none" strike="noStrike" cap="none">
                <a:solidFill>
                  <a:schemeClr val="dk1"/>
                </a:solidFill>
                <a:latin typeface="Arial"/>
                <a:ea typeface="Arial"/>
                <a:cs typeface="Arial"/>
                <a:sym typeface="Arial"/>
              </a:defRPr>
            </a:lvl2pPr>
            <a:lvl3pPr marL="1371600" marR="0" lvl="2" indent="-365760" algn="l" rtl="0">
              <a:lnSpc>
                <a:spcPct val="130000"/>
              </a:lnSpc>
              <a:spcBef>
                <a:spcPts val="600"/>
              </a:spcBef>
              <a:spcAft>
                <a:spcPts val="0"/>
              </a:spcAft>
              <a:buClr>
                <a:srgbClr val="C00000"/>
              </a:buClr>
              <a:buSzPts val="2160"/>
              <a:buFont typeface="NTR"/>
              <a:buChar char="-"/>
              <a:defRPr sz="1800" b="0" i="0" u="none" strike="noStrike" cap="none">
                <a:solidFill>
                  <a:schemeClr val="dk1"/>
                </a:solidFill>
                <a:latin typeface="Arial"/>
                <a:ea typeface="Arial"/>
                <a:cs typeface="Arial"/>
                <a:sym typeface="Arial"/>
              </a:defRPr>
            </a:lvl3pPr>
            <a:lvl4pPr marL="1828800" marR="0" lvl="3" indent="-365760" algn="l" rtl="0">
              <a:lnSpc>
                <a:spcPct val="130000"/>
              </a:lnSpc>
              <a:spcBef>
                <a:spcPts val="600"/>
              </a:spcBef>
              <a:spcAft>
                <a:spcPts val="0"/>
              </a:spcAft>
              <a:buClr>
                <a:srgbClr val="C00000"/>
              </a:buClr>
              <a:buSzPts val="2160"/>
              <a:buFont typeface="NTR"/>
              <a:buChar char="-"/>
              <a:defRPr sz="1800" b="0" i="0" u="none" strike="noStrike" cap="none">
                <a:solidFill>
                  <a:schemeClr val="dk1"/>
                </a:solidFill>
                <a:latin typeface="Arial"/>
                <a:ea typeface="Arial"/>
                <a:cs typeface="Arial"/>
                <a:sym typeface="Arial"/>
              </a:defRPr>
            </a:lvl4pPr>
            <a:lvl5pPr marL="2286000" marR="0" lvl="4" indent="-365760" algn="l" rtl="0">
              <a:lnSpc>
                <a:spcPct val="130000"/>
              </a:lnSpc>
              <a:spcBef>
                <a:spcPts val="600"/>
              </a:spcBef>
              <a:spcAft>
                <a:spcPts val="0"/>
              </a:spcAft>
              <a:buClr>
                <a:srgbClr val="C00000"/>
              </a:buClr>
              <a:buSzPts val="2160"/>
              <a:buFont typeface="NTR"/>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15" name="Google Shape;115;p57"/>
          <p:cNvPicPr preferRelativeResize="0"/>
          <p:nvPr/>
        </p:nvPicPr>
        <p:blipFill rotWithShape="1">
          <a:blip r:embed="rId3">
            <a:alphaModFix/>
          </a:blip>
          <a:srcRect/>
          <a:stretch/>
        </p:blipFill>
        <p:spPr>
          <a:xfrm>
            <a:off x="566928" y="-1152119"/>
            <a:ext cx="3527491" cy="352749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Custom Layout">
  <p:cSld name="1_Custom Layout">
    <p:bg>
      <p:bgPr>
        <a:blipFill>
          <a:blip r:embed="rId2">
            <a:alphaModFix/>
          </a:blip>
          <a:stretch>
            <a:fillRect/>
          </a:stretch>
        </a:blipFill>
        <a:effectLst/>
      </p:bgPr>
    </p:bg>
    <p:spTree>
      <p:nvGrpSpPr>
        <p:cNvPr id="1" name="Shape 116"/>
        <p:cNvGrpSpPr/>
        <p:nvPr/>
      </p:nvGrpSpPr>
      <p:grpSpPr>
        <a:xfrm>
          <a:off x="0" y="0"/>
          <a:ext cx="0" cy="0"/>
          <a:chOff x="0" y="0"/>
          <a:chExt cx="0" cy="0"/>
        </a:xfrm>
      </p:grpSpPr>
      <p:sp>
        <p:nvSpPr>
          <p:cNvPr id="117" name="Google Shape;117;p58"/>
          <p:cNvSpPr txBox="1">
            <a:spLocks noGrp="1"/>
          </p:cNvSpPr>
          <p:nvPr>
            <p:ph type="title"/>
          </p:nvPr>
        </p:nvSpPr>
        <p:spPr>
          <a:xfrm>
            <a:off x="566928" y="1204150"/>
            <a:ext cx="10515600" cy="59093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C00000"/>
              </a:buClr>
              <a:buSzPts val="3600"/>
              <a:buFont typeface="Arial"/>
              <a:buNone/>
              <a:defRPr sz="3600" b="0" i="0" u="none" strike="noStrike" cap="none">
                <a:solidFill>
                  <a:srgbClr val="C0000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8" name="Google Shape;118;p58"/>
          <p:cNvSpPr txBox="1">
            <a:spLocks noGrp="1"/>
          </p:cNvSpPr>
          <p:nvPr>
            <p:ph type="body" idx="1"/>
          </p:nvPr>
        </p:nvSpPr>
        <p:spPr>
          <a:xfrm>
            <a:off x="566928" y="2198804"/>
            <a:ext cx="4752696" cy="3300296"/>
          </a:xfrm>
          <a:prstGeom prst="rect">
            <a:avLst/>
          </a:prstGeom>
          <a:noFill/>
          <a:ln>
            <a:noFill/>
          </a:ln>
        </p:spPr>
        <p:txBody>
          <a:bodyPr spcFirstLastPara="1" wrap="square" lIns="91425" tIns="45700" rIns="91425" bIns="45700" anchor="t" anchorCtr="0">
            <a:noAutofit/>
          </a:bodyPr>
          <a:lstStyle>
            <a:lvl1pPr marL="457200" marR="0" lvl="0" indent="-365760" algn="l" rtl="0">
              <a:lnSpc>
                <a:spcPct val="130000"/>
              </a:lnSpc>
              <a:spcBef>
                <a:spcPts val="600"/>
              </a:spcBef>
              <a:spcAft>
                <a:spcPts val="0"/>
              </a:spcAft>
              <a:buClr>
                <a:srgbClr val="C00000"/>
              </a:buClr>
              <a:buSzPts val="2160"/>
              <a:buFont typeface="Arial"/>
              <a:buChar char="•"/>
              <a:defRPr sz="1800" b="0" i="0" u="none" strike="noStrike" cap="none">
                <a:solidFill>
                  <a:schemeClr val="dk1"/>
                </a:solidFill>
                <a:latin typeface="Arial"/>
                <a:ea typeface="Arial"/>
                <a:cs typeface="Arial"/>
                <a:sym typeface="Arial"/>
              </a:defRPr>
            </a:lvl1pPr>
            <a:lvl2pPr marL="914400" marR="0" lvl="1" indent="-365760" algn="l" rtl="0">
              <a:lnSpc>
                <a:spcPct val="130000"/>
              </a:lnSpc>
              <a:spcBef>
                <a:spcPts val="600"/>
              </a:spcBef>
              <a:spcAft>
                <a:spcPts val="0"/>
              </a:spcAft>
              <a:buClr>
                <a:srgbClr val="C00000"/>
              </a:buClr>
              <a:buSzPts val="2160"/>
              <a:buFont typeface="NTR"/>
              <a:buChar char="-"/>
              <a:defRPr sz="1800" b="0" i="0" u="none" strike="noStrike" cap="none">
                <a:solidFill>
                  <a:schemeClr val="dk1"/>
                </a:solidFill>
                <a:latin typeface="Arial"/>
                <a:ea typeface="Arial"/>
                <a:cs typeface="Arial"/>
                <a:sym typeface="Arial"/>
              </a:defRPr>
            </a:lvl2pPr>
            <a:lvl3pPr marL="1371600" marR="0" lvl="2" indent="-365760" algn="l" rtl="0">
              <a:lnSpc>
                <a:spcPct val="130000"/>
              </a:lnSpc>
              <a:spcBef>
                <a:spcPts val="600"/>
              </a:spcBef>
              <a:spcAft>
                <a:spcPts val="0"/>
              </a:spcAft>
              <a:buClr>
                <a:srgbClr val="C00000"/>
              </a:buClr>
              <a:buSzPts val="2160"/>
              <a:buFont typeface="NTR"/>
              <a:buChar char="-"/>
              <a:defRPr sz="1800" b="0" i="0" u="none" strike="noStrike" cap="none">
                <a:solidFill>
                  <a:schemeClr val="dk1"/>
                </a:solidFill>
                <a:latin typeface="Arial"/>
                <a:ea typeface="Arial"/>
                <a:cs typeface="Arial"/>
                <a:sym typeface="Arial"/>
              </a:defRPr>
            </a:lvl3pPr>
            <a:lvl4pPr marL="1828800" marR="0" lvl="3" indent="-365760" algn="l" rtl="0">
              <a:lnSpc>
                <a:spcPct val="130000"/>
              </a:lnSpc>
              <a:spcBef>
                <a:spcPts val="600"/>
              </a:spcBef>
              <a:spcAft>
                <a:spcPts val="0"/>
              </a:spcAft>
              <a:buClr>
                <a:srgbClr val="C00000"/>
              </a:buClr>
              <a:buSzPts val="2160"/>
              <a:buFont typeface="NTR"/>
              <a:buChar char="-"/>
              <a:defRPr sz="1800" b="0" i="0" u="none" strike="noStrike" cap="none">
                <a:solidFill>
                  <a:schemeClr val="dk1"/>
                </a:solidFill>
                <a:latin typeface="Arial"/>
                <a:ea typeface="Arial"/>
                <a:cs typeface="Arial"/>
                <a:sym typeface="Arial"/>
              </a:defRPr>
            </a:lvl4pPr>
            <a:lvl5pPr marL="2286000" marR="0" lvl="4" indent="-365760" algn="l" rtl="0">
              <a:lnSpc>
                <a:spcPct val="130000"/>
              </a:lnSpc>
              <a:spcBef>
                <a:spcPts val="600"/>
              </a:spcBef>
              <a:spcAft>
                <a:spcPts val="0"/>
              </a:spcAft>
              <a:buClr>
                <a:srgbClr val="C00000"/>
              </a:buClr>
              <a:buSzPts val="2160"/>
              <a:buFont typeface="NTR"/>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9" name="Google Shape;119;p58"/>
          <p:cNvSpPr txBox="1">
            <a:spLocks noGrp="1"/>
          </p:cNvSpPr>
          <p:nvPr>
            <p:ph type="body" idx="2"/>
          </p:nvPr>
        </p:nvSpPr>
        <p:spPr>
          <a:xfrm>
            <a:off x="6329832" y="2198804"/>
            <a:ext cx="4752696" cy="3300296"/>
          </a:xfrm>
          <a:prstGeom prst="rect">
            <a:avLst/>
          </a:prstGeom>
          <a:noFill/>
          <a:ln>
            <a:noFill/>
          </a:ln>
        </p:spPr>
        <p:txBody>
          <a:bodyPr spcFirstLastPara="1" wrap="square" lIns="91425" tIns="45700" rIns="91425" bIns="45700" anchor="t" anchorCtr="0">
            <a:noAutofit/>
          </a:bodyPr>
          <a:lstStyle>
            <a:lvl1pPr marL="457200" marR="0" lvl="0" indent="-365760" algn="l" rtl="0">
              <a:lnSpc>
                <a:spcPct val="130000"/>
              </a:lnSpc>
              <a:spcBef>
                <a:spcPts val="600"/>
              </a:spcBef>
              <a:spcAft>
                <a:spcPts val="0"/>
              </a:spcAft>
              <a:buClr>
                <a:srgbClr val="C00000"/>
              </a:buClr>
              <a:buSzPts val="2160"/>
              <a:buFont typeface="Arial"/>
              <a:buChar char="•"/>
              <a:defRPr sz="1800" b="0" i="0" u="none" strike="noStrike" cap="none">
                <a:solidFill>
                  <a:schemeClr val="dk1"/>
                </a:solidFill>
                <a:latin typeface="Arial"/>
                <a:ea typeface="Arial"/>
                <a:cs typeface="Arial"/>
                <a:sym typeface="Arial"/>
              </a:defRPr>
            </a:lvl1pPr>
            <a:lvl2pPr marL="914400" marR="0" lvl="1" indent="-365760" algn="l" rtl="0">
              <a:lnSpc>
                <a:spcPct val="130000"/>
              </a:lnSpc>
              <a:spcBef>
                <a:spcPts val="600"/>
              </a:spcBef>
              <a:spcAft>
                <a:spcPts val="0"/>
              </a:spcAft>
              <a:buClr>
                <a:srgbClr val="C00000"/>
              </a:buClr>
              <a:buSzPts val="2160"/>
              <a:buFont typeface="NTR"/>
              <a:buChar char="-"/>
              <a:defRPr sz="1800" b="0" i="0" u="none" strike="noStrike" cap="none">
                <a:solidFill>
                  <a:schemeClr val="dk1"/>
                </a:solidFill>
                <a:latin typeface="Arial"/>
                <a:ea typeface="Arial"/>
                <a:cs typeface="Arial"/>
                <a:sym typeface="Arial"/>
              </a:defRPr>
            </a:lvl2pPr>
            <a:lvl3pPr marL="1371600" marR="0" lvl="2" indent="-365760" algn="l" rtl="0">
              <a:lnSpc>
                <a:spcPct val="130000"/>
              </a:lnSpc>
              <a:spcBef>
                <a:spcPts val="600"/>
              </a:spcBef>
              <a:spcAft>
                <a:spcPts val="0"/>
              </a:spcAft>
              <a:buClr>
                <a:srgbClr val="C00000"/>
              </a:buClr>
              <a:buSzPts val="2160"/>
              <a:buFont typeface="NTR"/>
              <a:buChar char="-"/>
              <a:defRPr sz="1800" b="0" i="0" u="none" strike="noStrike" cap="none">
                <a:solidFill>
                  <a:schemeClr val="dk1"/>
                </a:solidFill>
                <a:latin typeface="Arial"/>
                <a:ea typeface="Arial"/>
                <a:cs typeface="Arial"/>
                <a:sym typeface="Arial"/>
              </a:defRPr>
            </a:lvl3pPr>
            <a:lvl4pPr marL="1828800" marR="0" lvl="3" indent="-365760" algn="l" rtl="0">
              <a:lnSpc>
                <a:spcPct val="130000"/>
              </a:lnSpc>
              <a:spcBef>
                <a:spcPts val="600"/>
              </a:spcBef>
              <a:spcAft>
                <a:spcPts val="0"/>
              </a:spcAft>
              <a:buClr>
                <a:srgbClr val="C00000"/>
              </a:buClr>
              <a:buSzPts val="2160"/>
              <a:buFont typeface="NTR"/>
              <a:buChar char="-"/>
              <a:defRPr sz="1800" b="0" i="0" u="none" strike="noStrike" cap="none">
                <a:solidFill>
                  <a:schemeClr val="dk1"/>
                </a:solidFill>
                <a:latin typeface="Arial"/>
                <a:ea typeface="Arial"/>
                <a:cs typeface="Arial"/>
                <a:sym typeface="Arial"/>
              </a:defRPr>
            </a:lvl4pPr>
            <a:lvl5pPr marL="2286000" marR="0" lvl="4" indent="-365760" algn="l" rtl="0">
              <a:lnSpc>
                <a:spcPct val="130000"/>
              </a:lnSpc>
              <a:spcBef>
                <a:spcPts val="600"/>
              </a:spcBef>
              <a:spcAft>
                <a:spcPts val="0"/>
              </a:spcAft>
              <a:buClr>
                <a:srgbClr val="C00000"/>
              </a:buClr>
              <a:buSzPts val="2160"/>
              <a:buFont typeface="NTR"/>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20" name="Google Shape;120;p58"/>
          <p:cNvPicPr preferRelativeResize="0"/>
          <p:nvPr/>
        </p:nvPicPr>
        <p:blipFill rotWithShape="1">
          <a:blip r:embed="rId3">
            <a:alphaModFix/>
          </a:blip>
          <a:srcRect/>
          <a:stretch/>
        </p:blipFill>
        <p:spPr>
          <a:xfrm>
            <a:off x="8034528" y="-1240750"/>
            <a:ext cx="3527491" cy="352749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_Custom Layout">
  <p:cSld name="2_Custom Layout">
    <p:bg>
      <p:bgPr>
        <a:blipFill>
          <a:blip r:embed="rId2">
            <a:alphaModFix/>
          </a:blip>
          <a:stretch>
            <a:fillRect/>
          </a:stretch>
        </a:blipFill>
        <a:effectLst/>
      </p:bgPr>
    </p:bg>
    <p:spTree>
      <p:nvGrpSpPr>
        <p:cNvPr id="1" name="Shape 121"/>
        <p:cNvGrpSpPr/>
        <p:nvPr/>
      </p:nvGrpSpPr>
      <p:grpSpPr>
        <a:xfrm>
          <a:off x="0" y="0"/>
          <a:ext cx="0" cy="0"/>
          <a:chOff x="0" y="0"/>
          <a:chExt cx="0" cy="0"/>
        </a:xfrm>
      </p:grpSpPr>
      <p:sp>
        <p:nvSpPr>
          <p:cNvPr id="122" name="Google Shape;122;p59"/>
          <p:cNvSpPr txBox="1">
            <a:spLocks noGrp="1"/>
          </p:cNvSpPr>
          <p:nvPr>
            <p:ph type="title"/>
          </p:nvPr>
        </p:nvSpPr>
        <p:spPr>
          <a:xfrm>
            <a:off x="838200" y="255845"/>
            <a:ext cx="10515600" cy="59093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123" name="Google Shape;123;p59"/>
          <p:cNvPicPr preferRelativeResize="0"/>
          <p:nvPr/>
        </p:nvPicPr>
        <p:blipFill rotWithShape="1">
          <a:blip r:embed="rId3">
            <a:alphaModFix/>
          </a:blip>
          <a:srcRect/>
          <a:stretch/>
        </p:blipFill>
        <p:spPr>
          <a:xfrm>
            <a:off x="566928" y="-1152119"/>
            <a:ext cx="3527491" cy="3527491"/>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3_Custom Layout">
  <p:cSld name="3_Custom Layout">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60"/>
          <p:cNvSpPr txBox="1">
            <a:spLocks noGrp="1"/>
          </p:cNvSpPr>
          <p:nvPr>
            <p:ph type="title"/>
          </p:nvPr>
        </p:nvSpPr>
        <p:spPr>
          <a:xfrm>
            <a:off x="838200" y="255845"/>
            <a:ext cx="10515600" cy="59093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126" name="Google Shape;126;p60"/>
          <p:cNvPicPr preferRelativeResize="0"/>
          <p:nvPr/>
        </p:nvPicPr>
        <p:blipFill rotWithShape="1">
          <a:blip r:embed="rId3">
            <a:alphaModFix/>
          </a:blip>
          <a:srcRect/>
          <a:stretch/>
        </p:blipFill>
        <p:spPr>
          <a:xfrm>
            <a:off x="566928" y="-1152119"/>
            <a:ext cx="3527491" cy="352749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Divider Slide 1">
  <p:cSld name="Divider Slide 1">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39"/>
          <p:cNvSpPr txBox="1">
            <a:spLocks noGrp="1"/>
          </p:cNvSpPr>
          <p:nvPr>
            <p:ph type="ctrTitle"/>
          </p:nvPr>
        </p:nvSpPr>
        <p:spPr>
          <a:xfrm>
            <a:off x="658368" y="1490663"/>
            <a:ext cx="6638544" cy="2387600"/>
          </a:xfrm>
          <a:prstGeom prst="rect">
            <a:avLst/>
          </a:prstGeom>
          <a:noFill/>
          <a:ln>
            <a:noFill/>
          </a:ln>
        </p:spPr>
        <p:txBody>
          <a:bodyPr spcFirstLastPara="1" wrap="square" lIns="0" tIns="45700" rIns="91425" bIns="45700" anchor="b" anchorCtr="0">
            <a:noAutofit/>
          </a:bodyPr>
          <a:lstStyle>
            <a:lvl1pPr marR="0" lvl="0" algn="l" rtl="0">
              <a:lnSpc>
                <a:spcPct val="96666"/>
              </a:lnSpc>
              <a:spcBef>
                <a:spcPts val="0"/>
              </a:spcBef>
              <a:spcAft>
                <a:spcPts val="0"/>
              </a:spcAft>
              <a:buClr>
                <a:schemeClr val="lt1"/>
              </a:buClr>
              <a:buSzPts val="6000"/>
              <a:buFont typeface="Arial"/>
              <a:buNone/>
              <a:defRPr sz="60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 name="Google Shape;17;p39"/>
          <p:cNvSpPr txBox="1">
            <a:spLocks noGrp="1"/>
          </p:cNvSpPr>
          <p:nvPr>
            <p:ph type="subTitle" idx="1"/>
          </p:nvPr>
        </p:nvSpPr>
        <p:spPr>
          <a:xfrm>
            <a:off x="658368" y="3970337"/>
            <a:ext cx="6638544" cy="2212976"/>
          </a:xfrm>
          <a:prstGeom prst="rect">
            <a:avLst/>
          </a:prstGeom>
          <a:noFill/>
          <a:ln>
            <a:noFill/>
          </a:ln>
        </p:spPr>
        <p:txBody>
          <a:bodyPr spcFirstLastPara="1" wrap="square" lIns="0" tIns="45700" rIns="91425" bIns="45700" anchor="t" anchorCtr="0">
            <a:noAutofit/>
          </a:bodyPr>
          <a:lstStyle>
            <a:lvl1pPr marR="0" lvl="0" algn="l" rtl="0">
              <a:lnSpc>
                <a:spcPct val="130000"/>
              </a:lnSpc>
              <a:spcBef>
                <a:spcPts val="600"/>
              </a:spcBef>
              <a:spcAft>
                <a:spcPts val="0"/>
              </a:spcAft>
              <a:buClr>
                <a:schemeClr val="dk2"/>
              </a:buClr>
              <a:buSzPts val="3360"/>
              <a:buFont typeface="Arial"/>
              <a:buNone/>
              <a:defRPr sz="2800" b="0" i="0" u="none" strike="noStrike" cap="none">
                <a:solidFill>
                  <a:schemeClr val="lt1"/>
                </a:solidFill>
                <a:latin typeface="Arial"/>
                <a:ea typeface="Arial"/>
                <a:cs typeface="Arial"/>
                <a:sym typeface="Arial"/>
              </a:defRPr>
            </a:lvl1pPr>
            <a:lvl2pPr marR="0" lvl="1" algn="ctr" rtl="0">
              <a:lnSpc>
                <a:spcPct val="130000"/>
              </a:lnSpc>
              <a:spcBef>
                <a:spcPts val="600"/>
              </a:spcBef>
              <a:spcAft>
                <a:spcPts val="0"/>
              </a:spcAft>
              <a:buClr>
                <a:schemeClr val="dk2"/>
              </a:buClr>
              <a:buSzPts val="2400"/>
              <a:buFont typeface="NTR"/>
              <a:buNone/>
              <a:defRPr sz="2000" b="0" i="0" u="none" strike="noStrike" cap="none">
                <a:solidFill>
                  <a:schemeClr val="dk1"/>
                </a:solidFill>
                <a:latin typeface="Arial"/>
                <a:ea typeface="Arial"/>
                <a:cs typeface="Arial"/>
                <a:sym typeface="Arial"/>
              </a:defRPr>
            </a:lvl2pPr>
            <a:lvl3pPr marR="0" lvl="2" algn="ctr" rtl="0">
              <a:lnSpc>
                <a:spcPct val="130000"/>
              </a:lnSpc>
              <a:spcBef>
                <a:spcPts val="600"/>
              </a:spcBef>
              <a:spcAft>
                <a:spcPts val="0"/>
              </a:spcAft>
              <a:buClr>
                <a:schemeClr val="dk2"/>
              </a:buClr>
              <a:buSzPts val="2160"/>
              <a:buFont typeface="NTR"/>
              <a:buNone/>
              <a:defRPr sz="1800" b="0" i="0" u="none" strike="noStrike" cap="none">
                <a:solidFill>
                  <a:schemeClr val="dk1"/>
                </a:solidFill>
                <a:latin typeface="Arial"/>
                <a:ea typeface="Arial"/>
                <a:cs typeface="Arial"/>
                <a:sym typeface="Arial"/>
              </a:defRPr>
            </a:lvl3pPr>
            <a:lvl4pPr marR="0" lvl="3" algn="ctr" rtl="0">
              <a:lnSpc>
                <a:spcPct val="130000"/>
              </a:lnSpc>
              <a:spcBef>
                <a:spcPts val="600"/>
              </a:spcBef>
              <a:spcAft>
                <a:spcPts val="0"/>
              </a:spcAft>
              <a:buClr>
                <a:schemeClr val="dk2"/>
              </a:buClr>
              <a:buSzPts val="1920"/>
              <a:buFont typeface="NTR"/>
              <a:buNone/>
              <a:defRPr sz="1600" b="0" i="0" u="none" strike="noStrike" cap="none">
                <a:solidFill>
                  <a:schemeClr val="dk1"/>
                </a:solidFill>
                <a:latin typeface="Arial"/>
                <a:ea typeface="Arial"/>
                <a:cs typeface="Arial"/>
                <a:sym typeface="Arial"/>
              </a:defRPr>
            </a:lvl4pPr>
            <a:lvl5pPr marR="0" lvl="4" algn="ctr" rtl="0">
              <a:lnSpc>
                <a:spcPct val="130000"/>
              </a:lnSpc>
              <a:spcBef>
                <a:spcPts val="600"/>
              </a:spcBef>
              <a:spcAft>
                <a:spcPts val="0"/>
              </a:spcAft>
              <a:buClr>
                <a:schemeClr val="dk2"/>
              </a:buClr>
              <a:buSzPts val="1920"/>
              <a:buFont typeface="NTR"/>
              <a:buNone/>
              <a:defRPr sz="1600" b="0" i="0" u="none" strike="noStrike" cap="none">
                <a:solidFill>
                  <a:schemeClr val="dk1"/>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pic>
        <p:nvPicPr>
          <p:cNvPr id="18" name="Google Shape;18;p39"/>
          <p:cNvPicPr preferRelativeResize="0"/>
          <p:nvPr/>
        </p:nvPicPr>
        <p:blipFill rotWithShape="1">
          <a:blip r:embed="rId3">
            <a:alphaModFix/>
          </a:blip>
          <a:srcRect/>
          <a:stretch/>
        </p:blipFill>
        <p:spPr>
          <a:xfrm>
            <a:off x="445466" y="96935"/>
            <a:ext cx="808366" cy="752311"/>
          </a:xfrm>
          <a:prstGeom prst="rect">
            <a:avLst/>
          </a:prstGeom>
          <a:noFill/>
          <a:ln>
            <a:noFill/>
          </a:ln>
        </p:spPr>
      </p:pic>
      <p:sp>
        <p:nvSpPr>
          <p:cNvPr id="19" name="Google Shape;19;p39"/>
          <p:cNvSpPr txBox="1">
            <a:spLocks noGrp="1"/>
          </p:cNvSpPr>
          <p:nvPr>
            <p:ph type="body" idx="2"/>
          </p:nvPr>
        </p:nvSpPr>
        <p:spPr>
          <a:xfrm>
            <a:off x="826163" y="499742"/>
            <a:ext cx="3479010" cy="349504"/>
          </a:xfrm>
          <a:prstGeom prst="rect">
            <a:avLst/>
          </a:prstGeom>
          <a:noFill/>
          <a:ln>
            <a:noFill/>
          </a:ln>
        </p:spPr>
        <p:txBody>
          <a:bodyPr spcFirstLastPara="1" wrap="square" lIns="0" tIns="45700" rIns="91425" bIns="45700" anchor="t" anchorCtr="0">
            <a:noAutofit/>
          </a:bodyPr>
          <a:lstStyle>
            <a:lvl1pPr marL="457200" marR="0" lvl="0" indent="-228600" algn="l" rtl="0">
              <a:lnSpc>
                <a:spcPct val="130000"/>
              </a:lnSpc>
              <a:spcBef>
                <a:spcPts val="600"/>
              </a:spcBef>
              <a:spcAft>
                <a:spcPts val="0"/>
              </a:spcAft>
              <a:buClr>
                <a:schemeClr val="dk2"/>
              </a:buClr>
              <a:buSzPts val="1800"/>
              <a:buFont typeface="Arial"/>
              <a:buNone/>
              <a:defRPr sz="1500" b="1" i="0" u="none" strike="noStrike" cap="none">
                <a:solidFill>
                  <a:schemeClr val="lt1"/>
                </a:solidFill>
                <a:latin typeface="Arial"/>
                <a:ea typeface="Arial"/>
                <a:cs typeface="Arial"/>
                <a:sym typeface="Arial"/>
              </a:defRPr>
            </a:lvl1pPr>
            <a:lvl2pPr marL="914400" marR="0" lvl="1"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2pPr>
            <a:lvl3pPr marL="1371600" marR="0" lvl="2"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3pPr>
            <a:lvl4pPr marL="1828800" marR="0" lvl="3"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4pPr>
            <a:lvl5pPr marL="2286000" marR="0" lvl="4"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4_Custom Layout">
  <p:cSld name="4_Custom Layout">
    <p:bg>
      <p:bgPr>
        <a:blipFill>
          <a:blip r:embed="rId2">
            <a:alphaModFix/>
          </a:blip>
          <a:stretch>
            <a:fillRect/>
          </a:stretch>
        </a:blipFill>
        <a:effectLst/>
      </p:bgPr>
    </p:bg>
    <p:spTree>
      <p:nvGrpSpPr>
        <p:cNvPr id="1" name="Shape 127"/>
        <p:cNvGrpSpPr/>
        <p:nvPr/>
      </p:nvGrpSpPr>
      <p:grpSpPr>
        <a:xfrm>
          <a:off x="0" y="0"/>
          <a:ext cx="0" cy="0"/>
          <a:chOff x="0" y="0"/>
          <a:chExt cx="0" cy="0"/>
        </a:xfrm>
      </p:grpSpPr>
      <p:sp>
        <p:nvSpPr>
          <p:cNvPr id="128" name="Google Shape;128;p61"/>
          <p:cNvSpPr txBox="1">
            <a:spLocks noGrp="1"/>
          </p:cNvSpPr>
          <p:nvPr>
            <p:ph type="title"/>
          </p:nvPr>
        </p:nvSpPr>
        <p:spPr>
          <a:xfrm>
            <a:off x="838200" y="255845"/>
            <a:ext cx="10515600" cy="59093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129" name="Google Shape;129;p61"/>
          <p:cNvPicPr preferRelativeResize="0"/>
          <p:nvPr/>
        </p:nvPicPr>
        <p:blipFill rotWithShape="1">
          <a:blip r:embed="rId3">
            <a:alphaModFix/>
          </a:blip>
          <a:srcRect/>
          <a:stretch/>
        </p:blipFill>
        <p:spPr>
          <a:xfrm>
            <a:off x="566928" y="-1152119"/>
            <a:ext cx="3527491" cy="352749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5_Custom Layout">
  <p:cSld name="5_Custom Layout">
    <p:bg>
      <p:bgPr>
        <a:blipFill>
          <a:blip r:embed="rId2">
            <a:alphaModFix/>
          </a:blip>
          <a:stretch>
            <a:fillRect/>
          </a:stretch>
        </a:blipFill>
        <a:effectLst/>
      </p:bgPr>
    </p:bg>
    <p:spTree>
      <p:nvGrpSpPr>
        <p:cNvPr id="1" name="Shape 130"/>
        <p:cNvGrpSpPr/>
        <p:nvPr/>
      </p:nvGrpSpPr>
      <p:grpSpPr>
        <a:xfrm>
          <a:off x="0" y="0"/>
          <a:ext cx="0" cy="0"/>
          <a:chOff x="0" y="0"/>
          <a:chExt cx="0" cy="0"/>
        </a:xfrm>
      </p:grpSpPr>
      <p:sp>
        <p:nvSpPr>
          <p:cNvPr id="131" name="Google Shape;131;p62"/>
          <p:cNvSpPr txBox="1">
            <a:spLocks noGrp="1"/>
          </p:cNvSpPr>
          <p:nvPr>
            <p:ph type="title"/>
          </p:nvPr>
        </p:nvSpPr>
        <p:spPr>
          <a:xfrm>
            <a:off x="838200" y="255845"/>
            <a:ext cx="10515600" cy="59093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132" name="Google Shape;132;p62"/>
          <p:cNvPicPr preferRelativeResize="0"/>
          <p:nvPr/>
        </p:nvPicPr>
        <p:blipFill rotWithShape="1">
          <a:blip r:embed="rId3">
            <a:alphaModFix/>
          </a:blip>
          <a:srcRect/>
          <a:stretch/>
        </p:blipFill>
        <p:spPr>
          <a:xfrm>
            <a:off x="566928" y="-1152119"/>
            <a:ext cx="3527491" cy="352749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and Photo">
  <p:cSld name="Content and Photo">
    <p:bg>
      <p:bgPr>
        <a:blipFill>
          <a:blip r:embed="rId2">
            <a:alphaModFix/>
          </a:blip>
          <a:stretch>
            <a:fillRect/>
          </a:stretch>
        </a:blipFill>
        <a:effectLst/>
      </p:bgPr>
    </p:bg>
    <p:spTree>
      <p:nvGrpSpPr>
        <p:cNvPr id="1" name="Shape 133"/>
        <p:cNvGrpSpPr/>
        <p:nvPr/>
      </p:nvGrpSpPr>
      <p:grpSpPr>
        <a:xfrm>
          <a:off x="0" y="0"/>
          <a:ext cx="0" cy="0"/>
          <a:chOff x="0" y="0"/>
          <a:chExt cx="0" cy="0"/>
        </a:xfrm>
      </p:grpSpPr>
      <p:sp>
        <p:nvSpPr>
          <p:cNvPr id="134" name="Google Shape;134;p63"/>
          <p:cNvSpPr>
            <a:spLocks noGrp="1"/>
          </p:cNvSpPr>
          <p:nvPr>
            <p:ph type="pic" idx="2"/>
          </p:nvPr>
        </p:nvSpPr>
        <p:spPr>
          <a:xfrm>
            <a:off x="5098566" y="1079500"/>
            <a:ext cx="7093434" cy="5778500"/>
          </a:xfrm>
          <a:prstGeom prst="rect">
            <a:avLst/>
          </a:prstGeom>
          <a:solidFill>
            <a:srgbClr val="BFBFBF"/>
          </a:solidFill>
          <a:ln>
            <a:noFill/>
          </a:ln>
        </p:spPr>
      </p:sp>
      <p:sp>
        <p:nvSpPr>
          <p:cNvPr id="135" name="Google Shape;135;p63"/>
          <p:cNvSpPr txBox="1">
            <a:spLocks noGrp="1"/>
          </p:cNvSpPr>
          <p:nvPr>
            <p:ph type="title"/>
          </p:nvPr>
        </p:nvSpPr>
        <p:spPr>
          <a:xfrm>
            <a:off x="566928" y="1499616"/>
            <a:ext cx="4248912" cy="59093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6" name="Google Shape;136;p63"/>
          <p:cNvSpPr txBox="1">
            <a:spLocks noGrp="1"/>
          </p:cNvSpPr>
          <p:nvPr>
            <p:ph type="body" idx="1"/>
          </p:nvPr>
        </p:nvSpPr>
        <p:spPr>
          <a:xfrm>
            <a:off x="566928" y="2185416"/>
            <a:ext cx="4248912" cy="3968249"/>
          </a:xfrm>
          <a:prstGeom prst="rect">
            <a:avLst/>
          </a:prstGeom>
          <a:noFill/>
          <a:ln>
            <a:noFill/>
          </a:ln>
        </p:spPr>
        <p:txBody>
          <a:bodyPr spcFirstLastPara="1" wrap="square" lIns="91425" tIns="45700" rIns="91425" bIns="45700" anchor="t" anchorCtr="0">
            <a:noAutofit/>
          </a:bodyPr>
          <a:lstStyle>
            <a:lvl1pPr marL="457200" marR="0" lvl="0" indent="-365760" algn="l" rtl="0">
              <a:lnSpc>
                <a:spcPct val="130000"/>
              </a:lnSpc>
              <a:spcBef>
                <a:spcPts val="600"/>
              </a:spcBef>
              <a:spcAft>
                <a:spcPts val="0"/>
              </a:spcAft>
              <a:buClr>
                <a:schemeClr val="dk2"/>
              </a:buClr>
              <a:buSzPts val="2160"/>
              <a:buFont typeface="Arial"/>
              <a:buChar char="•"/>
              <a:defRPr sz="1800" b="0" i="0" u="none" strike="noStrike" cap="none">
                <a:solidFill>
                  <a:schemeClr val="dk1"/>
                </a:solidFill>
                <a:latin typeface="Arial"/>
                <a:ea typeface="Arial"/>
                <a:cs typeface="Arial"/>
                <a:sym typeface="Arial"/>
              </a:defRPr>
            </a:lvl1pPr>
            <a:lvl2pPr marL="914400" marR="0" lvl="1"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2pPr>
            <a:lvl3pPr marL="1371600" marR="0" lvl="2"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3pPr>
            <a:lvl4pPr marL="1828800" marR="0" lvl="3"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4pPr>
            <a:lvl5pPr marL="2286000" marR="0" lvl="4"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37" name="Google Shape;137;p63"/>
          <p:cNvPicPr preferRelativeResize="0"/>
          <p:nvPr/>
        </p:nvPicPr>
        <p:blipFill rotWithShape="1">
          <a:blip r:embed="rId3">
            <a:alphaModFix/>
          </a:blip>
          <a:srcRect/>
          <a:stretch/>
        </p:blipFill>
        <p:spPr>
          <a:xfrm>
            <a:off x="8034528" y="-1240750"/>
            <a:ext cx="3527491" cy="352749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_Content and Photo">
  <p:cSld name="1_Content and Photo">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64"/>
          <p:cNvSpPr>
            <a:spLocks noGrp="1"/>
          </p:cNvSpPr>
          <p:nvPr>
            <p:ph type="pic" idx="2"/>
          </p:nvPr>
        </p:nvSpPr>
        <p:spPr>
          <a:xfrm>
            <a:off x="5098566" y="1079500"/>
            <a:ext cx="7093434" cy="5778500"/>
          </a:xfrm>
          <a:prstGeom prst="rect">
            <a:avLst/>
          </a:prstGeom>
          <a:solidFill>
            <a:srgbClr val="BFBFBF"/>
          </a:solidFill>
          <a:ln>
            <a:noFill/>
          </a:ln>
        </p:spPr>
      </p:sp>
      <p:sp>
        <p:nvSpPr>
          <p:cNvPr id="140" name="Google Shape;140;p64"/>
          <p:cNvSpPr txBox="1">
            <a:spLocks noGrp="1"/>
          </p:cNvSpPr>
          <p:nvPr>
            <p:ph type="title"/>
          </p:nvPr>
        </p:nvSpPr>
        <p:spPr>
          <a:xfrm>
            <a:off x="566928" y="1499616"/>
            <a:ext cx="4248912" cy="59093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1" name="Google Shape;141;p64"/>
          <p:cNvSpPr txBox="1">
            <a:spLocks noGrp="1"/>
          </p:cNvSpPr>
          <p:nvPr>
            <p:ph type="body" idx="1"/>
          </p:nvPr>
        </p:nvSpPr>
        <p:spPr>
          <a:xfrm>
            <a:off x="566928" y="2185416"/>
            <a:ext cx="4248912" cy="3968249"/>
          </a:xfrm>
          <a:prstGeom prst="rect">
            <a:avLst/>
          </a:prstGeom>
          <a:noFill/>
          <a:ln>
            <a:noFill/>
          </a:ln>
        </p:spPr>
        <p:txBody>
          <a:bodyPr spcFirstLastPara="1" wrap="square" lIns="91425" tIns="45700" rIns="91425" bIns="45700" anchor="t" anchorCtr="0">
            <a:noAutofit/>
          </a:bodyPr>
          <a:lstStyle>
            <a:lvl1pPr marL="457200" marR="0" lvl="0" indent="-365760" algn="l" rtl="0">
              <a:lnSpc>
                <a:spcPct val="130000"/>
              </a:lnSpc>
              <a:spcBef>
                <a:spcPts val="600"/>
              </a:spcBef>
              <a:spcAft>
                <a:spcPts val="0"/>
              </a:spcAft>
              <a:buClr>
                <a:schemeClr val="dk2"/>
              </a:buClr>
              <a:buSzPts val="2160"/>
              <a:buFont typeface="Arial"/>
              <a:buChar char="•"/>
              <a:defRPr sz="1800" b="0" i="0" u="none" strike="noStrike" cap="none">
                <a:solidFill>
                  <a:schemeClr val="dk1"/>
                </a:solidFill>
                <a:latin typeface="Arial"/>
                <a:ea typeface="Arial"/>
                <a:cs typeface="Arial"/>
                <a:sym typeface="Arial"/>
              </a:defRPr>
            </a:lvl1pPr>
            <a:lvl2pPr marL="914400" marR="0" lvl="1"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2pPr>
            <a:lvl3pPr marL="1371600" marR="0" lvl="2"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3pPr>
            <a:lvl4pPr marL="1828800" marR="0" lvl="3"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4pPr>
            <a:lvl5pPr marL="2286000" marR="0" lvl="4"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42" name="Google Shape;142;p64"/>
          <p:cNvPicPr preferRelativeResize="0"/>
          <p:nvPr/>
        </p:nvPicPr>
        <p:blipFill rotWithShape="1">
          <a:blip r:embed="rId3">
            <a:alphaModFix/>
          </a:blip>
          <a:srcRect/>
          <a:stretch/>
        </p:blipFill>
        <p:spPr>
          <a:xfrm>
            <a:off x="8034528" y="-1240750"/>
            <a:ext cx="3527491" cy="3527491"/>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and Three Photos">
  <p:cSld name="Content and Three Photos">
    <p:bg>
      <p:bgPr>
        <a:blipFill>
          <a:blip r:embed="rId2">
            <a:alphaModFix/>
          </a:blip>
          <a:stretch>
            <a:fillRect/>
          </a:stretch>
        </a:blipFill>
        <a:effectLst/>
      </p:bgPr>
    </p:bg>
    <p:spTree>
      <p:nvGrpSpPr>
        <p:cNvPr id="1" name="Shape 143"/>
        <p:cNvGrpSpPr/>
        <p:nvPr/>
      </p:nvGrpSpPr>
      <p:grpSpPr>
        <a:xfrm>
          <a:off x="0" y="0"/>
          <a:ext cx="0" cy="0"/>
          <a:chOff x="0" y="0"/>
          <a:chExt cx="0" cy="0"/>
        </a:xfrm>
      </p:grpSpPr>
      <p:sp>
        <p:nvSpPr>
          <p:cNvPr id="144" name="Google Shape;144;p65"/>
          <p:cNvSpPr txBox="1">
            <a:spLocks noGrp="1"/>
          </p:cNvSpPr>
          <p:nvPr>
            <p:ph type="title"/>
          </p:nvPr>
        </p:nvSpPr>
        <p:spPr>
          <a:xfrm>
            <a:off x="566928" y="1499616"/>
            <a:ext cx="4248912" cy="59093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5" name="Google Shape;145;p65"/>
          <p:cNvSpPr txBox="1">
            <a:spLocks noGrp="1"/>
          </p:cNvSpPr>
          <p:nvPr>
            <p:ph type="body" idx="1"/>
          </p:nvPr>
        </p:nvSpPr>
        <p:spPr>
          <a:xfrm>
            <a:off x="566928" y="2185416"/>
            <a:ext cx="4248912" cy="396824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30000"/>
              </a:lnSpc>
              <a:spcBef>
                <a:spcPts val="600"/>
              </a:spcBef>
              <a:spcAft>
                <a:spcPts val="0"/>
              </a:spcAft>
              <a:buClr>
                <a:schemeClr val="dk2"/>
              </a:buClr>
              <a:buSzPts val="2160"/>
              <a:buFont typeface="Arial"/>
              <a:buNone/>
              <a:defRPr sz="1800" b="0" i="0" u="none" strike="noStrike" cap="none">
                <a:solidFill>
                  <a:schemeClr val="dk1"/>
                </a:solidFill>
                <a:latin typeface="Arial"/>
                <a:ea typeface="Arial"/>
                <a:cs typeface="Arial"/>
                <a:sym typeface="Arial"/>
              </a:defRPr>
            </a:lvl1pPr>
            <a:lvl2pPr marL="914400" marR="0" lvl="1"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2pPr>
            <a:lvl3pPr marL="1371600" marR="0" lvl="2"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3pPr>
            <a:lvl4pPr marL="1828800" marR="0" lvl="3"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4pPr>
            <a:lvl5pPr marL="2286000" marR="0" lvl="4"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6" name="Google Shape;146;p65"/>
          <p:cNvSpPr>
            <a:spLocks noGrp="1"/>
          </p:cNvSpPr>
          <p:nvPr>
            <p:ph type="pic" idx="2"/>
          </p:nvPr>
        </p:nvSpPr>
        <p:spPr>
          <a:xfrm>
            <a:off x="5114631" y="1066800"/>
            <a:ext cx="7077369" cy="2932598"/>
          </a:xfrm>
          <a:prstGeom prst="rect">
            <a:avLst/>
          </a:prstGeom>
          <a:solidFill>
            <a:srgbClr val="BFBFBF"/>
          </a:solidFill>
          <a:ln w="9525" cap="flat" cmpd="sng">
            <a:solidFill>
              <a:schemeClr val="lt1"/>
            </a:solidFill>
            <a:prstDash val="solid"/>
            <a:round/>
            <a:headEnd type="none" w="sm" len="sm"/>
            <a:tailEnd type="none" w="sm" len="sm"/>
          </a:ln>
        </p:spPr>
      </p:sp>
      <p:sp>
        <p:nvSpPr>
          <p:cNvPr id="147" name="Google Shape;147;p65"/>
          <p:cNvSpPr>
            <a:spLocks noGrp="1"/>
          </p:cNvSpPr>
          <p:nvPr>
            <p:ph type="pic" idx="3"/>
          </p:nvPr>
        </p:nvSpPr>
        <p:spPr>
          <a:xfrm>
            <a:off x="5114631" y="3998296"/>
            <a:ext cx="3602522" cy="2857500"/>
          </a:xfrm>
          <a:prstGeom prst="rect">
            <a:avLst/>
          </a:prstGeom>
          <a:solidFill>
            <a:srgbClr val="BFBFBF"/>
          </a:solidFill>
          <a:ln w="9525" cap="flat" cmpd="sng">
            <a:solidFill>
              <a:schemeClr val="lt1"/>
            </a:solidFill>
            <a:prstDash val="solid"/>
            <a:round/>
            <a:headEnd type="none" w="sm" len="sm"/>
            <a:tailEnd type="none" w="sm" len="sm"/>
          </a:ln>
        </p:spPr>
      </p:sp>
      <p:sp>
        <p:nvSpPr>
          <p:cNvPr id="148" name="Google Shape;148;p65"/>
          <p:cNvSpPr>
            <a:spLocks noGrp="1"/>
          </p:cNvSpPr>
          <p:nvPr>
            <p:ph type="pic" idx="4"/>
          </p:nvPr>
        </p:nvSpPr>
        <p:spPr>
          <a:xfrm>
            <a:off x="8701089" y="3998296"/>
            <a:ext cx="3490912" cy="2857500"/>
          </a:xfrm>
          <a:prstGeom prst="rect">
            <a:avLst/>
          </a:prstGeom>
          <a:solidFill>
            <a:srgbClr val="BFBFBF"/>
          </a:solidFill>
          <a:ln w="9525" cap="flat" cmpd="sng">
            <a:solidFill>
              <a:schemeClr val="lt1"/>
            </a:solidFill>
            <a:prstDash val="solid"/>
            <a:round/>
            <a:headEnd type="none" w="sm" len="sm"/>
            <a:tailEnd type="none" w="sm" len="sm"/>
          </a:ln>
        </p:spPr>
      </p:sp>
      <p:pic>
        <p:nvPicPr>
          <p:cNvPr id="149" name="Google Shape;149;p65"/>
          <p:cNvPicPr preferRelativeResize="0"/>
          <p:nvPr/>
        </p:nvPicPr>
        <p:blipFill rotWithShape="1">
          <a:blip r:embed="rId3">
            <a:alphaModFix/>
          </a:blip>
          <a:srcRect/>
          <a:stretch/>
        </p:blipFill>
        <p:spPr>
          <a:xfrm>
            <a:off x="8034528" y="-1240750"/>
            <a:ext cx="3527491" cy="352749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Content and Three Photos">
  <p:cSld name="1_Content and Three Photos">
    <p:bg>
      <p:bgPr>
        <a:blipFill>
          <a:blip r:embed="rId2">
            <a:alphaModFix/>
          </a:blip>
          <a:stretch>
            <a:fillRect/>
          </a:stretch>
        </a:blipFill>
        <a:effectLst/>
      </p:bgPr>
    </p:bg>
    <p:spTree>
      <p:nvGrpSpPr>
        <p:cNvPr id="1" name="Shape 150"/>
        <p:cNvGrpSpPr/>
        <p:nvPr/>
      </p:nvGrpSpPr>
      <p:grpSpPr>
        <a:xfrm>
          <a:off x="0" y="0"/>
          <a:ext cx="0" cy="0"/>
          <a:chOff x="0" y="0"/>
          <a:chExt cx="0" cy="0"/>
        </a:xfrm>
      </p:grpSpPr>
      <p:sp>
        <p:nvSpPr>
          <p:cNvPr id="151" name="Google Shape;151;p66"/>
          <p:cNvSpPr txBox="1">
            <a:spLocks noGrp="1"/>
          </p:cNvSpPr>
          <p:nvPr>
            <p:ph type="title"/>
          </p:nvPr>
        </p:nvSpPr>
        <p:spPr>
          <a:xfrm>
            <a:off x="566928" y="1499616"/>
            <a:ext cx="4248912" cy="59093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2" name="Google Shape;152;p66"/>
          <p:cNvSpPr txBox="1">
            <a:spLocks noGrp="1"/>
          </p:cNvSpPr>
          <p:nvPr>
            <p:ph type="body" idx="1"/>
          </p:nvPr>
        </p:nvSpPr>
        <p:spPr>
          <a:xfrm>
            <a:off x="566928" y="2185416"/>
            <a:ext cx="4248912" cy="396824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30000"/>
              </a:lnSpc>
              <a:spcBef>
                <a:spcPts val="600"/>
              </a:spcBef>
              <a:spcAft>
                <a:spcPts val="0"/>
              </a:spcAft>
              <a:buClr>
                <a:schemeClr val="dk2"/>
              </a:buClr>
              <a:buSzPts val="2160"/>
              <a:buFont typeface="Arial"/>
              <a:buNone/>
              <a:defRPr sz="1800" b="0" i="0" u="none" strike="noStrike" cap="none">
                <a:solidFill>
                  <a:schemeClr val="dk1"/>
                </a:solidFill>
                <a:latin typeface="Arial"/>
                <a:ea typeface="Arial"/>
                <a:cs typeface="Arial"/>
                <a:sym typeface="Arial"/>
              </a:defRPr>
            </a:lvl1pPr>
            <a:lvl2pPr marL="914400" marR="0" lvl="1"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2pPr>
            <a:lvl3pPr marL="1371600" marR="0" lvl="2"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3pPr>
            <a:lvl4pPr marL="1828800" marR="0" lvl="3"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4pPr>
            <a:lvl5pPr marL="2286000" marR="0" lvl="4"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3" name="Google Shape;153;p66"/>
          <p:cNvSpPr>
            <a:spLocks noGrp="1"/>
          </p:cNvSpPr>
          <p:nvPr>
            <p:ph type="pic" idx="2"/>
          </p:nvPr>
        </p:nvSpPr>
        <p:spPr>
          <a:xfrm>
            <a:off x="5114631" y="1066800"/>
            <a:ext cx="7077369" cy="2932598"/>
          </a:xfrm>
          <a:prstGeom prst="rect">
            <a:avLst/>
          </a:prstGeom>
          <a:solidFill>
            <a:srgbClr val="BFBFBF"/>
          </a:solidFill>
          <a:ln w="9525" cap="flat" cmpd="sng">
            <a:solidFill>
              <a:schemeClr val="lt1"/>
            </a:solidFill>
            <a:prstDash val="solid"/>
            <a:round/>
            <a:headEnd type="none" w="sm" len="sm"/>
            <a:tailEnd type="none" w="sm" len="sm"/>
          </a:ln>
        </p:spPr>
      </p:sp>
      <p:sp>
        <p:nvSpPr>
          <p:cNvPr id="154" name="Google Shape;154;p66"/>
          <p:cNvSpPr>
            <a:spLocks noGrp="1"/>
          </p:cNvSpPr>
          <p:nvPr>
            <p:ph type="pic" idx="3"/>
          </p:nvPr>
        </p:nvSpPr>
        <p:spPr>
          <a:xfrm>
            <a:off x="5114631" y="3998296"/>
            <a:ext cx="3602522" cy="2857500"/>
          </a:xfrm>
          <a:prstGeom prst="rect">
            <a:avLst/>
          </a:prstGeom>
          <a:solidFill>
            <a:srgbClr val="BFBFBF"/>
          </a:solidFill>
          <a:ln w="9525" cap="flat" cmpd="sng">
            <a:solidFill>
              <a:schemeClr val="lt1"/>
            </a:solidFill>
            <a:prstDash val="solid"/>
            <a:round/>
            <a:headEnd type="none" w="sm" len="sm"/>
            <a:tailEnd type="none" w="sm" len="sm"/>
          </a:ln>
        </p:spPr>
      </p:sp>
      <p:sp>
        <p:nvSpPr>
          <p:cNvPr id="155" name="Google Shape;155;p66"/>
          <p:cNvSpPr>
            <a:spLocks noGrp="1"/>
          </p:cNvSpPr>
          <p:nvPr>
            <p:ph type="pic" idx="4"/>
          </p:nvPr>
        </p:nvSpPr>
        <p:spPr>
          <a:xfrm>
            <a:off x="8701089" y="3998296"/>
            <a:ext cx="3490912" cy="2857500"/>
          </a:xfrm>
          <a:prstGeom prst="rect">
            <a:avLst/>
          </a:prstGeom>
          <a:solidFill>
            <a:srgbClr val="BFBFBF"/>
          </a:solidFill>
          <a:ln w="9525" cap="flat" cmpd="sng">
            <a:solidFill>
              <a:schemeClr val="lt1"/>
            </a:solidFill>
            <a:prstDash val="solid"/>
            <a:round/>
            <a:headEnd type="none" w="sm" len="sm"/>
            <a:tailEnd type="none" w="sm" len="sm"/>
          </a:ln>
        </p:spPr>
      </p:sp>
      <p:pic>
        <p:nvPicPr>
          <p:cNvPr id="156" name="Google Shape;156;p66"/>
          <p:cNvPicPr preferRelativeResize="0"/>
          <p:nvPr/>
        </p:nvPicPr>
        <p:blipFill rotWithShape="1">
          <a:blip r:embed="rId3">
            <a:alphaModFix/>
          </a:blip>
          <a:srcRect/>
          <a:stretch/>
        </p:blipFill>
        <p:spPr>
          <a:xfrm>
            <a:off x="8034528" y="-1240750"/>
            <a:ext cx="3527491" cy="352749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Full Width Photo">
  <p:cSld name="Full Width Photo">
    <p:bg>
      <p:bgPr>
        <a:solidFill>
          <a:schemeClr val="lt1"/>
        </a:solidFill>
        <a:effectLst/>
      </p:bgPr>
    </p:bg>
    <p:spTree>
      <p:nvGrpSpPr>
        <p:cNvPr id="1" name="Shape 157"/>
        <p:cNvGrpSpPr/>
        <p:nvPr/>
      </p:nvGrpSpPr>
      <p:grpSpPr>
        <a:xfrm>
          <a:off x="0" y="0"/>
          <a:ext cx="0" cy="0"/>
          <a:chOff x="0" y="0"/>
          <a:chExt cx="0" cy="0"/>
        </a:xfrm>
      </p:grpSpPr>
      <p:sp>
        <p:nvSpPr>
          <p:cNvPr id="158" name="Google Shape;158;p67"/>
          <p:cNvSpPr txBox="1">
            <a:spLocks noGrp="1"/>
          </p:cNvSpPr>
          <p:nvPr>
            <p:ph type="title"/>
          </p:nvPr>
        </p:nvSpPr>
        <p:spPr>
          <a:xfrm>
            <a:off x="389128" y="1101665"/>
            <a:ext cx="4762500" cy="59093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9" name="Google Shape;159;p67"/>
          <p:cNvSpPr>
            <a:spLocks noGrp="1"/>
          </p:cNvSpPr>
          <p:nvPr>
            <p:ph type="pic" idx="2"/>
          </p:nvPr>
        </p:nvSpPr>
        <p:spPr>
          <a:xfrm>
            <a:off x="0" y="1783080"/>
            <a:ext cx="12192000" cy="5074920"/>
          </a:xfrm>
          <a:prstGeom prst="rect">
            <a:avLst/>
          </a:prstGeom>
          <a:solidFill>
            <a:srgbClr val="BFBFBF"/>
          </a:solidFill>
          <a:ln>
            <a:noFill/>
          </a:ln>
        </p:spPr>
      </p:sp>
      <p:pic>
        <p:nvPicPr>
          <p:cNvPr id="160" name="Google Shape;160;p67"/>
          <p:cNvPicPr preferRelativeResize="0"/>
          <p:nvPr/>
        </p:nvPicPr>
        <p:blipFill rotWithShape="1">
          <a:blip r:embed="rId2">
            <a:alphaModFix/>
          </a:blip>
          <a:srcRect/>
          <a:stretch/>
        </p:blipFill>
        <p:spPr>
          <a:xfrm>
            <a:off x="389128" y="-1266419"/>
            <a:ext cx="3527491" cy="352749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ntent and Graph">
  <p:cSld name="Content and Graph">
    <p:bg>
      <p:bgPr>
        <a:blipFill>
          <a:blip r:embed="rId2">
            <a:alphaModFix/>
          </a:blip>
          <a:stretch>
            <a:fillRect/>
          </a:stretch>
        </a:blipFill>
        <a:effectLst/>
      </p:bgPr>
    </p:bg>
    <p:spTree>
      <p:nvGrpSpPr>
        <p:cNvPr id="1" name="Shape 161"/>
        <p:cNvGrpSpPr/>
        <p:nvPr/>
      </p:nvGrpSpPr>
      <p:grpSpPr>
        <a:xfrm>
          <a:off x="0" y="0"/>
          <a:ext cx="0" cy="0"/>
          <a:chOff x="0" y="0"/>
          <a:chExt cx="0" cy="0"/>
        </a:xfrm>
      </p:grpSpPr>
      <p:sp>
        <p:nvSpPr>
          <p:cNvPr id="162" name="Google Shape;162;p68"/>
          <p:cNvSpPr txBox="1">
            <a:spLocks noGrp="1"/>
          </p:cNvSpPr>
          <p:nvPr>
            <p:ph type="title"/>
          </p:nvPr>
        </p:nvSpPr>
        <p:spPr>
          <a:xfrm>
            <a:off x="566928" y="1499616"/>
            <a:ext cx="4248912" cy="59093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3" name="Google Shape;163;p68"/>
          <p:cNvSpPr txBox="1">
            <a:spLocks noGrp="1"/>
          </p:cNvSpPr>
          <p:nvPr>
            <p:ph type="body" idx="1"/>
          </p:nvPr>
        </p:nvSpPr>
        <p:spPr>
          <a:xfrm>
            <a:off x="566928" y="2185416"/>
            <a:ext cx="4248912" cy="396824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30000"/>
              </a:lnSpc>
              <a:spcBef>
                <a:spcPts val="600"/>
              </a:spcBef>
              <a:spcAft>
                <a:spcPts val="0"/>
              </a:spcAft>
              <a:buClr>
                <a:schemeClr val="dk2"/>
              </a:buClr>
              <a:buSzPts val="2160"/>
              <a:buFont typeface="Arial"/>
              <a:buNone/>
              <a:defRPr sz="1800" b="0" i="0" u="none" strike="noStrike" cap="none">
                <a:solidFill>
                  <a:schemeClr val="dk1"/>
                </a:solidFill>
                <a:latin typeface="Arial"/>
                <a:ea typeface="Arial"/>
                <a:cs typeface="Arial"/>
                <a:sym typeface="Arial"/>
              </a:defRPr>
            </a:lvl1pPr>
            <a:lvl2pPr marL="914400" marR="0" lvl="1"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2pPr>
            <a:lvl3pPr marL="1371600" marR="0" lvl="2"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3pPr>
            <a:lvl4pPr marL="1828800" marR="0" lvl="3"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4pPr>
            <a:lvl5pPr marL="2286000" marR="0" lvl="4"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4" name="Google Shape;164;p68"/>
          <p:cNvSpPr>
            <a:spLocks noGrp="1"/>
          </p:cNvSpPr>
          <p:nvPr>
            <p:ph type="chart" idx="2"/>
          </p:nvPr>
        </p:nvSpPr>
        <p:spPr>
          <a:xfrm>
            <a:off x="5161935" y="1976285"/>
            <a:ext cx="6325152" cy="3967316"/>
          </a:xfrm>
          <a:prstGeom prst="rect">
            <a:avLst/>
          </a:prstGeom>
          <a:solidFill>
            <a:srgbClr val="BFBFBF"/>
          </a:solid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1pPr>
            <a:lvl2pPr marR="0" lvl="1"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2pPr>
            <a:lvl3pPr marR="0" lvl="2"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3pPr>
            <a:lvl4pPr marR="0" lvl="3"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4pPr>
            <a:lvl5pPr marR="0" lvl="4"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65" name="Google Shape;165;p68"/>
          <p:cNvPicPr preferRelativeResize="0"/>
          <p:nvPr/>
        </p:nvPicPr>
        <p:blipFill rotWithShape="1">
          <a:blip r:embed="rId3">
            <a:alphaModFix/>
          </a:blip>
          <a:srcRect/>
          <a:stretch/>
        </p:blipFill>
        <p:spPr>
          <a:xfrm>
            <a:off x="566928" y="-1152119"/>
            <a:ext cx="3527491" cy="352749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_Content and Graph">
  <p:cSld name="2_Content and Graph">
    <p:bg>
      <p:bgPr>
        <a:blipFill>
          <a:blip r:embed="rId2">
            <a:alphaModFix/>
          </a:blip>
          <a:stretch>
            <a:fillRect/>
          </a:stretch>
        </a:blipFill>
        <a:effectLst/>
      </p:bgPr>
    </p:bg>
    <p:spTree>
      <p:nvGrpSpPr>
        <p:cNvPr id="1" name="Shape 166"/>
        <p:cNvGrpSpPr/>
        <p:nvPr/>
      </p:nvGrpSpPr>
      <p:grpSpPr>
        <a:xfrm>
          <a:off x="0" y="0"/>
          <a:ext cx="0" cy="0"/>
          <a:chOff x="0" y="0"/>
          <a:chExt cx="0" cy="0"/>
        </a:xfrm>
      </p:grpSpPr>
      <p:sp>
        <p:nvSpPr>
          <p:cNvPr id="167" name="Google Shape;167;p69"/>
          <p:cNvSpPr txBox="1">
            <a:spLocks noGrp="1"/>
          </p:cNvSpPr>
          <p:nvPr>
            <p:ph type="title"/>
          </p:nvPr>
        </p:nvSpPr>
        <p:spPr>
          <a:xfrm>
            <a:off x="566928" y="1499616"/>
            <a:ext cx="4248912" cy="59093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8" name="Google Shape;168;p69"/>
          <p:cNvSpPr txBox="1">
            <a:spLocks noGrp="1"/>
          </p:cNvSpPr>
          <p:nvPr>
            <p:ph type="body" idx="1"/>
          </p:nvPr>
        </p:nvSpPr>
        <p:spPr>
          <a:xfrm>
            <a:off x="566928" y="2185416"/>
            <a:ext cx="4248912" cy="3968249"/>
          </a:xfrm>
          <a:prstGeom prst="rect">
            <a:avLst/>
          </a:prstGeom>
          <a:noFill/>
          <a:ln>
            <a:noFill/>
          </a:ln>
        </p:spPr>
        <p:txBody>
          <a:bodyPr spcFirstLastPara="1" wrap="square" lIns="91425" tIns="45700" rIns="91425" bIns="45700" anchor="t" anchorCtr="0">
            <a:noAutofit/>
          </a:bodyPr>
          <a:lstStyle>
            <a:lvl1pPr marL="457200" marR="0" lvl="0" indent="-365760" algn="l" rtl="0">
              <a:lnSpc>
                <a:spcPct val="130000"/>
              </a:lnSpc>
              <a:spcBef>
                <a:spcPts val="600"/>
              </a:spcBef>
              <a:spcAft>
                <a:spcPts val="0"/>
              </a:spcAft>
              <a:buClr>
                <a:schemeClr val="dk2"/>
              </a:buClr>
              <a:buSzPts val="2160"/>
              <a:buFont typeface="Arial"/>
              <a:buChar char="•"/>
              <a:defRPr sz="1800" b="0" i="0" u="none" strike="noStrike" cap="none">
                <a:solidFill>
                  <a:schemeClr val="dk1"/>
                </a:solidFill>
                <a:latin typeface="Arial"/>
                <a:ea typeface="Arial"/>
                <a:cs typeface="Arial"/>
                <a:sym typeface="Arial"/>
              </a:defRPr>
            </a:lvl1pPr>
            <a:lvl2pPr marL="914400" marR="0" lvl="1"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2pPr>
            <a:lvl3pPr marL="1371600" marR="0" lvl="2"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3pPr>
            <a:lvl4pPr marL="1828800" marR="0" lvl="3"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4pPr>
            <a:lvl5pPr marL="2286000" marR="0" lvl="4"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9" name="Google Shape;169;p69"/>
          <p:cNvSpPr>
            <a:spLocks noGrp="1"/>
          </p:cNvSpPr>
          <p:nvPr>
            <p:ph type="chart" idx="2"/>
          </p:nvPr>
        </p:nvSpPr>
        <p:spPr>
          <a:xfrm>
            <a:off x="5161935" y="1976285"/>
            <a:ext cx="6325152" cy="3967316"/>
          </a:xfrm>
          <a:prstGeom prst="rect">
            <a:avLst/>
          </a:prstGeom>
          <a:solidFill>
            <a:srgbClr val="BFBFBF"/>
          </a:solid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1pPr>
            <a:lvl2pPr marR="0" lvl="1"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2pPr>
            <a:lvl3pPr marR="0" lvl="2"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3pPr>
            <a:lvl4pPr marR="0" lvl="3"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4pPr>
            <a:lvl5pPr marR="0" lvl="4"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70" name="Google Shape;170;p69"/>
          <p:cNvPicPr preferRelativeResize="0"/>
          <p:nvPr/>
        </p:nvPicPr>
        <p:blipFill rotWithShape="1">
          <a:blip r:embed="rId3">
            <a:alphaModFix/>
          </a:blip>
          <a:srcRect/>
          <a:stretch/>
        </p:blipFill>
        <p:spPr>
          <a:xfrm>
            <a:off x="566928" y="-1152119"/>
            <a:ext cx="3527491" cy="3527491"/>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_Content and Graph">
  <p:cSld name="1_Content and Graph">
    <p:bg>
      <p:bgPr>
        <a:blipFill>
          <a:blip r:embed="rId2">
            <a:alphaModFix/>
          </a:blip>
          <a:stretch>
            <a:fillRect/>
          </a:stretch>
        </a:blipFill>
        <a:effectLst/>
      </p:bgPr>
    </p:bg>
    <p:spTree>
      <p:nvGrpSpPr>
        <p:cNvPr id="1" name="Shape 171"/>
        <p:cNvGrpSpPr/>
        <p:nvPr/>
      </p:nvGrpSpPr>
      <p:grpSpPr>
        <a:xfrm>
          <a:off x="0" y="0"/>
          <a:ext cx="0" cy="0"/>
          <a:chOff x="0" y="0"/>
          <a:chExt cx="0" cy="0"/>
        </a:xfrm>
      </p:grpSpPr>
      <p:sp>
        <p:nvSpPr>
          <p:cNvPr id="172" name="Google Shape;172;p70"/>
          <p:cNvSpPr txBox="1">
            <a:spLocks noGrp="1"/>
          </p:cNvSpPr>
          <p:nvPr>
            <p:ph type="title"/>
          </p:nvPr>
        </p:nvSpPr>
        <p:spPr>
          <a:xfrm>
            <a:off x="566928" y="1499616"/>
            <a:ext cx="4248912" cy="59093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3" name="Google Shape;173;p70"/>
          <p:cNvSpPr txBox="1">
            <a:spLocks noGrp="1"/>
          </p:cNvSpPr>
          <p:nvPr>
            <p:ph type="body" idx="1"/>
          </p:nvPr>
        </p:nvSpPr>
        <p:spPr>
          <a:xfrm>
            <a:off x="566928" y="2185416"/>
            <a:ext cx="4248912" cy="396824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30000"/>
              </a:lnSpc>
              <a:spcBef>
                <a:spcPts val="600"/>
              </a:spcBef>
              <a:spcAft>
                <a:spcPts val="0"/>
              </a:spcAft>
              <a:buClr>
                <a:schemeClr val="dk2"/>
              </a:buClr>
              <a:buSzPts val="2160"/>
              <a:buFont typeface="Arial"/>
              <a:buNone/>
              <a:defRPr sz="1800" b="0" i="0" u="none" strike="noStrike" cap="none">
                <a:solidFill>
                  <a:schemeClr val="dk1"/>
                </a:solidFill>
                <a:latin typeface="Arial"/>
                <a:ea typeface="Arial"/>
                <a:cs typeface="Arial"/>
                <a:sym typeface="Arial"/>
              </a:defRPr>
            </a:lvl1pPr>
            <a:lvl2pPr marL="914400" marR="0" lvl="1"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2pPr>
            <a:lvl3pPr marL="1371600" marR="0" lvl="2"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3pPr>
            <a:lvl4pPr marL="1828800" marR="0" lvl="3"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4pPr>
            <a:lvl5pPr marL="2286000" marR="0" lvl="4"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4" name="Google Shape;174;p70"/>
          <p:cNvSpPr>
            <a:spLocks noGrp="1"/>
          </p:cNvSpPr>
          <p:nvPr>
            <p:ph type="chart" idx="2"/>
          </p:nvPr>
        </p:nvSpPr>
        <p:spPr>
          <a:xfrm>
            <a:off x="5161935" y="1976285"/>
            <a:ext cx="6325152" cy="3967316"/>
          </a:xfrm>
          <a:prstGeom prst="rect">
            <a:avLst/>
          </a:prstGeom>
          <a:solidFill>
            <a:srgbClr val="BFBFBF"/>
          </a:solid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1pPr>
            <a:lvl2pPr marR="0" lvl="1"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2pPr>
            <a:lvl3pPr marR="0" lvl="2"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3pPr>
            <a:lvl4pPr marR="0" lvl="3"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4pPr>
            <a:lvl5pPr marR="0" lvl="4"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75" name="Google Shape;175;p70"/>
          <p:cNvPicPr preferRelativeResize="0"/>
          <p:nvPr/>
        </p:nvPicPr>
        <p:blipFill rotWithShape="1">
          <a:blip r:embed="rId3">
            <a:alphaModFix/>
          </a:blip>
          <a:srcRect/>
          <a:stretch/>
        </p:blipFill>
        <p:spPr>
          <a:xfrm>
            <a:off x="566928" y="-1152119"/>
            <a:ext cx="3527491" cy="352749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1" name="Google Shape;21;p40"/>
          <p:cNvSpPr txBox="1">
            <a:spLocks noGrp="1"/>
          </p:cNvSpPr>
          <p:nvPr>
            <p:ph type="title"/>
          </p:nvPr>
        </p:nvSpPr>
        <p:spPr>
          <a:xfrm>
            <a:off x="390083" y="473249"/>
            <a:ext cx="6951472" cy="59093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2" name="Google Shape;22;p40"/>
          <p:cNvSpPr txBox="1">
            <a:spLocks noGrp="1"/>
          </p:cNvSpPr>
          <p:nvPr>
            <p:ph type="body" idx="1"/>
          </p:nvPr>
        </p:nvSpPr>
        <p:spPr>
          <a:xfrm>
            <a:off x="390083" y="1159049"/>
            <a:ext cx="6951472" cy="396824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30000"/>
              </a:lnSpc>
              <a:spcBef>
                <a:spcPts val="600"/>
              </a:spcBef>
              <a:spcAft>
                <a:spcPts val="0"/>
              </a:spcAft>
              <a:buClr>
                <a:schemeClr val="dk2"/>
              </a:buClr>
              <a:buSzPts val="2160"/>
              <a:buFont typeface="Arial"/>
              <a:buNone/>
              <a:defRPr sz="1800" b="0" i="0" u="none" strike="noStrike" cap="none">
                <a:solidFill>
                  <a:schemeClr val="dk1"/>
                </a:solidFill>
                <a:latin typeface="Arial"/>
                <a:ea typeface="Arial"/>
                <a:cs typeface="Arial"/>
                <a:sym typeface="Arial"/>
              </a:defRPr>
            </a:lvl1pPr>
            <a:lvl2pPr marL="914400" marR="0" lvl="1"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2pPr>
            <a:lvl3pPr marL="1371600" marR="0" lvl="2"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3pPr>
            <a:lvl4pPr marL="1828800" marR="0" lvl="3"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4pPr>
            <a:lvl5pPr marL="2286000" marR="0" lvl="4"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3" name="Google Shape;23;p40"/>
          <p:cNvPicPr preferRelativeResize="0"/>
          <p:nvPr/>
        </p:nvPicPr>
        <p:blipFill rotWithShape="1">
          <a:blip r:embed="rId3">
            <a:alphaModFix/>
          </a:blip>
          <a:srcRect/>
          <a:stretch/>
        </p:blipFill>
        <p:spPr>
          <a:xfrm>
            <a:off x="338328" y="4502735"/>
            <a:ext cx="3527491" cy="352749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Slide" type="title">
  <p:cSld name="TITLE">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4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2"/>
              </a:buClr>
              <a:buSzPts val="6000"/>
              <a:buFont typeface="Arial"/>
              <a:buNone/>
              <a:defRPr sz="6000" b="0"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0" name="Google Shape;30;p4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130000"/>
              </a:lnSpc>
              <a:spcBef>
                <a:spcPts val="600"/>
              </a:spcBef>
              <a:spcAft>
                <a:spcPts val="0"/>
              </a:spcAft>
              <a:buClr>
                <a:schemeClr val="dk2"/>
              </a:buClr>
              <a:buSzPts val="2880"/>
              <a:buFont typeface="Arial"/>
              <a:buNone/>
              <a:defRPr sz="2400" b="0" i="0" u="none" strike="noStrike" cap="none">
                <a:solidFill>
                  <a:schemeClr val="dk1"/>
                </a:solidFill>
                <a:latin typeface="Arial"/>
                <a:ea typeface="Arial"/>
                <a:cs typeface="Arial"/>
                <a:sym typeface="Arial"/>
              </a:defRPr>
            </a:lvl1pPr>
            <a:lvl2pPr marR="0" lvl="1" algn="ctr" rtl="0">
              <a:lnSpc>
                <a:spcPct val="130000"/>
              </a:lnSpc>
              <a:spcBef>
                <a:spcPts val="600"/>
              </a:spcBef>
              <a:spcAft>
                <a:spcPts val="0"/>
              </a:spcAft>
              <a:buClr>
                <a:schemeClr val="dk2"/>
              </a:buClr>
              <a:buSzPts val="2400"/>
              <a:buFont typeface="NTR"/>
              <a:buNone/>
              <a:defRPr sz="2000" b="0" i="0" u="none" strike="noStrike" cap="none">
                <a:solidFill>
                  <a:schemeClr val="dk1"/>
                </a:solidFill>
                <a:latin typeface="Arial"/>
                <a:ea typeface="Arial"/>
                <a:cs typeface="Arial"/>
                <a:sym typeface="Arial"/>
              </a:defRPr>
            </a:lvl2pPr>
            <a:lvl3pPr marR="0" lvl="2" algn="ctr" rtl="0">
              <a:lnSpc>
                <a:spcPct val="130000"/>
              </a:lnSpc>
              <a:spcBef>
                <a:spcPts val="600"/>
              </a:spcBef>
              <a:spcAft>
                <a:spcPts val="0"/>
              </a:spcAft>
              <a:buClr>
                <a:schemeClr val="dk2"/>
              </a:buClr>
              <a:buSzPts val="2160"/>
              <a:buFont typeface="NTR"/>
              <a:buNone/>
              <a:defRPr sz="1800" b="0" i="0" u="none" strike="noStrike" cap="none">
                <a:solidFill>
                  <a:schemeClr val="dk1"/>
                </a:solidFill>
                <a:latin typeface="Arial"/>
                <a:ea typeface="Arial"/>
                <a:cs typeface="Arial"/>
                <a:sym typeface="Arial"/>
              </a:defRPr>
            </a:lvl3pPr>
            <a:lvl4pPr marR="0" lvl="3" algn="ctr" rtl="0">
              <a:lnSpc>
                <a:spcPct val="130000"/>
              </a:lnSpc>
              <a:spcBef>
                <a:spcPts val="600"/>
              </a:spcBef>
              <a:spcAft>
                <a:spcPts val="0"/>
              </a:spcAft>
              <a:buClr>
                <a:schemeClr val="dk2"/>
              </a:buClr>
              <a:buSzPts val="1920"/>
              <a:buFont typeface="NTR"/>
              <a:buNone/>
              <a:defRPr sz="1600" b="0" i="0" u="none" strike="noStrike" cap="none">
                <a:solidFill>
                  <a:schemeClr val="dk1"/>
                </a:solidFill>
                <a:latin typeface="Arial"/>
                <a:ea typeface="Arial"/>
                <a:cs typeface="Arial"/>
                <a:sym typeface="Arial"/>
              </a:defRPr>
            </a:lvl4pPr>
            <a:lvl5pPr marR="0" lvl="4" algn="ctr" rtl="0">
              <a:lnSpc>
                <a:spcPct val="130000"/>
              </a:lnSpc>
              <a:spcBef>
                <a:spcPts val="600"/>
              </a:spcBef>
              <a:spcAft>
                <a:spcPts val="0"/>
              </a:spcAft>
              <a:buClr>
                <a:schemeClr val="dk2"/>
              </a:buClr>
              <a:buSzPts val="1920"/>
              <a:buFont typeface="NTR"/>
              <a:buNone/>
              <a:defRPr sz="1600" b="0" i="0" u="none" strike="noStrike" cap="none">
                <a:solidFill>
                  <a:schemeClr val="dk1"/>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31" name="Google Shape;31;p42"/>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2" name="Google Shape;32;p42"/>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3" name="Google Shape;33;p42"/>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m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Slide 2">
  <p:cSld name="Title Slide 2">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46"/>
          <p:cNvSpPr txBox="1">
            <a:spLocks noGrp="1"/>
          </p:cNvSpPr>
          <p:nvPr>
            <p:ph type="body" idx="1"/>
          </p:nvPr>
        </p:nvSpPr>
        <p:spPr>
          <a:xfrm>
            <a:off x="658368" y="3968496"/>
            <a:ext cx="6638544" cy="1650381"/>
          </a:xfrm>
          <a:prstGeom prst="rect">
            <a:avLst/>
          </a:prstGeom>
          <a:noFill/>
          <a:ln>
            <a:noFill/>
          </a:ln>
        </p:spPr>
        <p:txBody>
          <a:bodyPr spcFirstLastPara="1" wrap="square" lIns="0" tIns="45700" rIns="91425" bIns="45700" anchor="t" anchorCtr="0">
            <a:noAutofit/>
          </a:bodyPr>
          <a:lstStyle>
            <a:lvl1pPr marL="457200" marR="0" lvl="0" indent="-228600" algn="l" rtl="0">
              <a:lnSpc>
                <a:spcPct val="130000"/>
              </a:lnSpc>
              <a:spcBef>
                <a:spcPts val="600"/>
              </a:spcBef>
              <a:spcAft>
                <a:spcPts val="0"/>
              </a:spcAft>
              <a:buClr>
                <a:schemeClr val="dk2"/>
              </a:buClr>
              <a:buSzPts val="3360"/>
              <a:buFont typeface="Arial"/>
              <a:buNone/>
              <a:defRPr sz="2800" b="0" i="0" u="none" strike="noStrike" cap="none">
                <a:solidFill>
                  <a:schemeClr val="lt1"/>
                </a:solidFill>
                <a:latin typeface="Arial"/>
                <a:ea typeface="Arial"/>
                <a:cs typeface="Arial"/>
                <a:sym typeface="Arial"/>
              </a:defRPr>
            </a:lvl1pPr>
            <a:lvl2pPr marL="914400" marR="0" lvl="1"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2pPr>
            <a:lvl3pPr marL="1371600" marR="0" lvl="2"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3pPr>
            <a:lvl4pPr marL="1828800" marR="0" lvl="3"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4pPr>
            <a:lvl5pPr marL="2286000" marR="0" lvl="4"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0" name="Google Shape;50;p46"/>
          <p:cNvSpPr txBox="1">
            <a:spLocks noGrp="1"/>
          </p:cNvSpPr>
          <p:nvPr>
            <p:ph type="ctrTitle"/>
          </p:nvPr>
        </p:nvSpPr>
        <p:spPr>
          <a:xfrm>
            <a:off x="658368" y="1490472"/>
            <a:ext cx="6638544" cy="2386584"/>
          </a:xfrm>
          <a:prstGeom prst="rect">
            <a:avLst/>
          </a:prstGeom>
          <a:noFill/>
          <a:ln>
            <a:noFill/>
          </a:ln>
        </p:spPr>
        <p:txBody>
          <a:bodyPr spcFirstLastPara="1" wrap="square" lIns="0" tIns="45700" rIns="91425" bIns="45700" anchor="b" anchorCtr="0">
            <a:noAutofit/>
          </a:bodyPr>
          <a:lstStyle>
            <a:lvl1pPr marR="0" lvl="0" algn="l" rtl="0">
              <a:lnSpc>
                <a:spcPct val="96666"/>
              </a:lnSpc>
              <a:spcBef>
                <a:spcPts val="0"/>
              </a:spcBef>
              <a:spcAft>
                <a:spcPts val="0"/>
              </a:spcAft>
              <a:buClr>
                <a:schemeClr val="lt1"/>
              </a:buClr>
              <a:buSzPts val="6000"/>
              <a:buFont typeface="Arial"/>
              <a:buNone/>
              <a:defRPr sz="60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51" name="Google Shape;51;p46"/>
          <p:cNvPicPr preferRelativeResize="0"/>
          <p:nvPr/>
        </p:nvPicPr>
        <p:blipFill rotWithShape="1">
          <a:blip r:embed="rId3">
            <a:alphaModFix/>
          </a:blip>
          <a:srcRect/>
          <a:stretch/>
        </p:blipFill>
        <p:spPr>
          <a:xfrm>
            <a:off x="490573" y="5863674"/>
            <a:ext cx="808366" cy="752311"/>
          </a:xfrm>
          <a:prstGeom prst="rect">
            <a:avLst/>
          </a:prstGeom>
          <a:noFill/>
          <a:ln>
            <a:noFill/>
          </a:ln>
        </p:spPr>
      </p:pic>
      <p:sp>
        <p:nvSpPr>
          <p:cNvPr id="52" name="Google Shape;52;p46"/>
          <p:cNvSpPr txBox="1">
            <a:spLocks noGrp="1"/>
          </p:cNvSpPr>
          <p:nvPr>
            <p:ph type="body" idx="2"/>
          </p:nvPr>
        </p:nvSpPr>
        <p:spPr>
          <a:xfrm>
            <a:off x="871270" y="6266481"/>
            <a:ext cx="3479010" cy="349504"/>
          </a:xfrm>
          <a:prstGeom prst="rect">
            <a:avLst/>
          </a:prstGeom>
          <a:noFill/>
          <a:ln>
            <a:noFill/>
          </a:ln>
        </p:spPr>
        <p:txBody>
          <a:bodyPr spcFirstLastPara="1" wrap="square" lIns="0" tIns="45700" rIns="91425" bIns="45700" anchor="t" anchorCtr="0">
            <a:noAutofit/>
          </a:bodyPr>
          <a:lstStyle>
            <a:lvl1pPr marL="457200" marR="0" lvl="0" indent="-228600" algn="l" rtl="0">
              <a:lnSpc>
                <a:spcPct val="130000"/>
              </a:lnSpc>
              <a:spcBef>
                <a:spcPts val="600"/>
              </a:spcBef>
              <a:spcAft>
                <a:spcPts val="0"/>
              </a:spcAft>
              <a:buClr>
                <a:schemeClr val="dk2"/>
              </a:buClr>
              <a:buSzPts val="1800"/>
              <a:buFont typeface="Arial"/>
              <a:buNone/>
              <a:defRPr sz="1500" b="1" i="0" u="none" strike="noStrike" cap="none">
                <a:solidFill>
                  <a:schemeClr val="lt1"/>
                </a:solidFill>
                <a:latin typeface="Arial"/>
                <a:ea typeface="Arial"/>
                <a:cs typeface="Arial"/>
                <a:sym typeface="Arial"/>
              </a:defRPr>
            </a:lvl1pPr>
            <a:lvl2pPr marL="914400" marR="0" lvl="1"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2pPr>
            <a:lvl3pPr marL="1371600" marR="0" lvl="2"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3pPr>
            <a:lvl4pPr marL="1828800" marR="0" lvl="3"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4pPr>
            <a:lvl5pPr marL="2286000" marR="0" lvl="4"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1_Title Slide 2">
  <p:cSld name="1_Title Slide 2">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47"/>
          <p:cNvSpPr txBox="1">
            <a:spLocks noGrp="1"/>
          </p:cNvSpPr>
          <p:nvPr>
            <p:ph type="body" idx="1"/>
          </p:nvPr>
        </p:nvSpPr>
        <p:spPr>
          <a:xfrm>
            <a:off x="658368" y="3968496"/>
            <a:ext cx="6638544" cy="1650381"/>
          </a:xfrm>
          <a:prstGeom prst="rect">
            <a:avLst/>
          </a:prstGeom>
          <a:noFill/>
          <a:ln>
            <a:noFill/>
          </a:ln>
        </p:spPr>
        <p:txBody>
          <a:bodyPr spcFirstLastPara="1" wrap="square" lIns="0" tIns="45700" rIns="91425" bIns="45700" anchor="t" anchorCtr="0">
            <a:noAutofit/>
          </a:bodyPr>
          <a:lstStyle>
            <a:lvl1pPr marL="457200" marR="0" lvl="0" indent="-228600" algn="l" rtl="0">
              <a:lnSpc>
                <a:spcPct val="130000"/>
              </a:lnSpc>
              <a:spcBef>
                <a:spcPts val="600"/>
              </a:spcBef>
              <a:spcAft>
                <a:spcPts val="0"/>
              </a:spcAft>
              <a:buClr>
                <a:schemeClr val="dk2"/>
              </a:buClr>
              <a:buSzPts val="3360"/>
              <a:buFont typeface="Arial"/>
              <a:buNone/>
              <a:defRPr sz="2800" b="0" i="0" u="none" strike="noStrike" cap="none">
                <a:solidFill>
                  <a:schemeClr val="lt1"/>
                </a:solidFill>
                <a:latin typeface="Arial"/>
                <a:ea typeface="Arial"/>
                <a:cs typeface="Arial"/>
                <a:sym typeface="Arial"/>
              </a:defRPr>
            </a:lvl1pPr>
            <a:lvl2pPr marL="914400" marR="0" lvl="1"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2pPr>
            <a:lvl3pPr marL="1371600" marR="0" lvl="2"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3pPr>
            <a:lvl4pPr marL="1828800" marR="0" lvl="3"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4pPr>
            <a:lvl5pPr marL="2286000" marR="0" lvl="4"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5" name="Google Shape;55;p47"/>
          <p:cNvSpPr txBox="1">
            <a:spLocks noGrp="1"/>
          </p:cNvSpPr>
          <p:nvPr>
            <p:ph type="ctrTitle"/>
          </p:nvPr>
        </p:nvSpPr>
        <p:spPr>
          <a:xfrm>
            <a:off x="658368" y="1490472"/>
            <a:ext cx="6638544" cy="2386584"/>
          </a:xfrm>
          <a:prstGeom prst="rect">
            <a:avLst/>
          </a:prstGeom>
          <a:noFill/>
          <a:ln>
            <a:noFill/>
          </a:ln>
        </p:spPr>
        <p:txBody>
          <a:bodyPr spcFirstLastPara="1" wrap="square" lIns="0" tIns="45700" rIns="91425" bIns="45700" anchor="b" anchorCtr="0">
            <a:noAutofit/>
          </a:bodyPr>
          <a:lstStyle>
            <a:lvl1pPr marR="0" lvl="0" algn="l" rtl="0">
              <a:lnSpc>
                <a:spcPct val="96666"/>
              </a:lnSpc>
              <a:spcBef>
                <a:spcPts val="0"/>
              </a:spcBef>
              <a:spcAft>
                <a:spcPts val="0"/>
              </a:spcAft>
              <a:buClr>
                <a:schemeClr val="lt1"/>
              </a:buClr>
              <a:buSzPts val="6000"/>
              <a:buFont typeface="Arial"/>
              <a:buNone/>
              <a:defRPr sz="60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56" name="Google Shape;56;p47"/>
          <p:cNvPicPr preferRelativeResize="0"/>
          <p:nvPr/>
        </p:nvPicPr>
        <p:blipFill rotWithShape="1">
          <a:blip r:embed="rId3">
            <a:alphaModFix/>
          </a:blip>
          <a:srcRect/>
          <a:stretch/>
        </p:blipFill>
        <p:spPr>
          <a:xfrm>
            <a:off x="490573" y="5863674"/>
            <a:ext cx="808366" cy="752311"/>
          </a:xfrm>
          <a:prstGeom prst="rect">
            <a:avLst/>
          </a:prstGeom>
          <a:noFill/>
          <a:ln>
            <a:noFill/>
          </a:ln>
        </p:spPr>
      </p:pic>
      <p:sp>
        <p:nvSpPr>
          <p:cNvPr id="57" name="Google Shape;57;p47"/>
          <p:cNvSpPr txBox="1">
            <a:spLocks noGrp="1"/>
          </p:cNvSpPr>
          <p:nvPr>
            <p:ph type="body" idx="2"/>
          </p:nvPr>
        </p:nvSpPr>
        <p:spPr>
          <a:xfrm>
            <a:off x="871270" y="6266481"/>
            <a:ext cx="3479010" cy="349504"/>
          </a:xfrm>
          <a:prstGeom prst="rect">
            <a:avLst/>
          </a:prstGeom>
          <a:noFill/>
          <a:ln>
            <a:noFill/>
          </a:ln>
        </p:spPr>
        <p:txBody>
          <a:bodyPr spcFirstLastPara="1" wrap="square" lIns="0" tIns="45700" rIns="91425" bIns="45700" anchor="t" anchorCtr="0">
            <a:noAutofit/>
          </a:bodyPr>
          <a:lstStyle>
            <a:lvl1pPr marL="457200" marR="0" lvl="0" indent="-228600" algn="l" rtl="0">
              <a:lnSpc>
                <a:spcPct val="130000"/>
              </a:lnSpc>
              <a:spcBef>
                <a:spcPts val="600"/>
              </a:spcBef>
              <a:spcAft>
                <a:spcPts val="0"/>
              </a:spcAft>
              <a:buClr>
                <a:schemeClr val="dk2"/>
              </a:buClr>
              <a:buSzPts val="1800"/>
              <a:buFont typeface="Arial"/>
              <a:buNone/>
              <a:defRPr sz="1500" b="1" i="0" u="none" strike="noStrike" cap="none">
                <a:solidFill>
                  <a:schemeClr val="lt1"/>
                </a:solidFill>
                <a:latin typeface="Arial"/>
                <a:ea typeface="Arial"/>
                <a:cs typeface="Arial"/>
                <a:sym typeface="Arial"/>
              </a:defRPr>
            </a:lvl1pPr>
            <a:lvl2pPr marL="914400" marR="0" lvl="1"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2pPr>
            <a:lvl3pPr marL="1371600" marR="0" lvl="2"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3pPr>
            <a:lvl4pPr marL="1828800" marR="0" lvl="3"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4pPr>
            <a:lvl5pPr marL="2286000" marR="0" lvl="4"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1_Divider Slide 1">
  <p:cSld name="1_Divider Slide 1">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48"/>
          <p:cNvSpPr txBox="1">
            <a:spLocks noGrp="1"/>
          </p:cNvSpPr>
          <p:nvPr>
            <p:ph type="ctrTitle"/>
          </p:nvPr>
        </p:nvSpPr>
        <p:spPr>
          <a:xfrm>
            <a:off x="658368" y="1490663"/>
            <a:ext cx="6638544" cy="2387600"/>
          </a:xfrm>
          <a:prstGeom prst="rect">
            <a:avLst/>
          </a:prstGeom>
          <a:noFill/>
          <a:ln>
            <a:noFill/>
          </a:ln>
        </p:spPr>
        <p:txBody>
          <a:bodyPr spcFirstLastPara="1" wrap="square" lIns="0" tIns="45700" rIns="91425" bIns="45700" anchor="b" anchorCtr="0">
            <a:noAutofit/>
          </a:bodyPr>
          <a:lstStyle>
            <a:lvl1pPr marR="0" lvl="0" algn="l" rtl="0">
              <a:lnSpc>
                <a:spcPct val="96666"/>
              </a:lnSpc>
              <a:spcBef>
                <a:spcPts val="0"/>
              </a:spcBef>
              <a:spcAft>
                <a:spcPts val="0"/>
              </a:spcAft>
              <a:buClr>
                <a:schemeClr val="lt1"/>
              </a:buClr>
              <a:buSzPts val="6000"/>
              <a:buFont typeface="Arial"/>
              <a:buNone/>
              <a:defRPr sz="60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0" name="Google Shape;60;p48"/>
          <p:cNvSpPr txBox="1">
            <a:spLocks noGrp="1"/>
          </p:cNvSpPr>
          <p:nvPr>
            <p:ph type="subTitle" idx="1"/>
          </p:nvPr>
        </p:nvSpPr>
        <p:spPr>
          <a:xfrm>
            <a:off x="658368" y="3970337"/>
            <a:ext cx="6638544" cy="2212976"/>
          </a:xfrm>
          <a:prstGeom prst="rect">
            <a:avLst/>
          </a:prstGeom>
          <a:noFill/>
          <a:ln>
            <a:noFill/>
          </a:ln>
        </p:spPr>
        <p:txBody>
          <a:bodyPr spcFirstLastPara="1" wrap="square" lIns="0" tIns="45700" rIns="91425" bIns="45700" anchor="t" anchorCtr="0">
            <a:noAutofit/>
          </a:bodyPr>
          <a:lstStyle>
            <a:lvl1pPr marR="0" lvl="0" algn="l" rtl="0">
              <a:lnSpc>
                <a:spcPct val="130000"/>
              </a:lnSpc>
              <a:spcBef>
                <a:spcPts val="600"/>
              </a:spcBef>
              <a:spcAft>
                <a:spcPts val="0"/>
              </a:spcAft>
              <a:buClr>
                <a:schemeClr val="dk2"/>
              </a:buClr>
              <a:buSzPts val="3360"/>
              <a:buFont typeface="Arial"/>
              <a:buNone/>
              <a:defRPr sz="2800" b="0" i="0" u="none" strike="noStrike" cap="none">
                <a:solidFill>
                  <a:schemeClr val="lt1"/>
                </a:solidFill>
                <a:latin typeface="Arial"/>
                <a:ea typeface="Arial"/>
                <a:cs typeface="Arial"/>
                <a:sym typeface="Arial"/>
              </a:defRPr>
            </a:lvl1pPr>
            <a:lvl2pPr marR="0" lvl="1" algn="ctr" rtl="0">
              <a:lnSpc>
                <a:spcPct val="130000"/>
              </a:lnSpc>
              <a:spcBef>
                <a:spcPts val="600"/>
              </a:spcBef>
              <a:spcAft>
                <a:spcPts val="0"/>
              </a:spcAft>
              <a:buClr>
                <a:schemeClr val="dk2"/>
              </a:buClr>
              <a:buSzPts val="2400"/>
              <a:buFont typeface="NTR"/>
              <a:buNone/>
              <a:defRPr sz="2000" b="0" i="0" u="none" strike="noStrike" cap="none">
                <a:solidFill>
                  <a:schemeClr val="dk1"/>
                </a:solidFill>
                <a:latin typeface="Arial"/>
                <a:ea typeface="Arial"/>
                <a:cs typeface="Arial"/>
                <a:sym typeface="Arial"/>
              </a:defRPr>
            </a:lvl2pPr>
            <a:lvl3pPr marR="0" lvl="2" algn="ctr" rtl="0">
              <a:lnSpc>
                <a:spcPct val="130000"/>
              </a:lnSpc>
              <a:spcBef>
                <a:spcPts val="600"/>
              </a:spcBef>
              <a:spcAft>
                <a:spcPts val="0"/>
              </a:spcAft>
              <a:buClr>
                <a:schemeClr val="dk2"/>
              </a:buClr>
              <a:buSzPts val="2160"/>
              <a:buFont typeface="NTR"/>
              <a:buNone/>
              <a:defRPr sz="1800" b="0" i="0" u="none" strike="noStrike" cap="none">
                <a:solidFill>
                  <a:schemeClr val="dk1"/>
                </a:solidFill>
                <a:latin typeface="Arial"/>
                <a:ea typeface="Arial"/>
                <a:cs typeface="Arial"/>
                <a:sym typeface="Arial"/>
              </a:defRPr>
            </a:lvl3pPr>
            <a:lvl4pPr marR="0" lvl="3" algn="ctr" rtl="0">
              <a:lnSpc>
                <a:spcPct val="130000"/>
              </a:lnSpc>
              <a:spcBef>
                <a:spcPts val="600"/>
              </a:spcBef>
              <a:spcAft>
                <a:spcPts val="0"/>
              </a:spcAft>
              <a:buClr>
                <a:schemeClr val="dk2"/>
              </a:buClr>
              <a:buSzPts val="1920"/>
              <a:buFont typeface="NTR"/>
              <a:buNone/>
              <a:defRPr sz="1600" b="0" i="0" u="none" strike="noStrike" cap="none">
                <a:solidFill>
                  <a:schemeClr val="dk1"/>
                </a:solidFill>
                <a:latin typeface="Arial"/>
                <a:ea typeface="Arial"/>
                <a:cs typeface="Arial"/>
                <a:sym typeface="Arial"/>
              </a:defRPr>
            </a:lvl4pPr>
            <a:lvl5pPr marR="0" lvl="4" algn="ctr" rtl="0">
              <a:lnSpc>
                <a:spcPct val="130000"/>
              </a:lnSpc>
              <a:spcBef>
                <a:spcPts val="600"/>
              </a:spcBef>
              <a:spcAft>
                <a:spcPts val="0"/>
              </a:spcAft>
              <a:buClr>
                <a:schemeClr val="dk2"/>
              </a:buClr>
              <a:buSzPts val="1920"/>
              <a:buFont typeface="NTR"/>
              <a:buNone/>
              <a:defRPr sz="1600" b="0" i="0" u="none" strike="noStrike" cap="none">
                <a:solidFill>
                  <a:schemeClr val="dk1"/>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pic>
        <p:nvPicPr>
          <p:cNvPr id="61" name="Google Shape;61;p48"/>
          <p:cNvPicPr preferRelativeResize="0"/>
          <p:nvPr/>
        </p:nvPicPr>
        <p:blipFill rotWithShape="1">
          <a:blip r:embed="rId3">
            <a:alphaModFix/>
          </a:blip>
          <a:srcRect/>
          <a:stretch/>
        </p:blipFill>
        <p:spPr>
          <a:xfrm>
            <a:off x="445466" y="96935"/>
            <a:ext cx="808366" cy="752311"/>
          </a:xfrm>
          <a:prstGeom prst="rect">
            <a:avLst/>
          </a:prstGeom>
          <a:noFill/>
          <a:ln>
            <a:noFill/>
          </a:ln>
        </p:spPr>
      </p:pic>
      <p:sp>
        <p:nvSpPr>
          <p:cNvPr id="62" name="Google Shape;62;p48"/>
          <p:cNvSpPr txBox="1">
            <a:spLocks noGrp="1"/>
          </p:cNvSpPr>
          <p:nvPr>
            <p:ph type="body" idx="2"/>
          </p:nvPr>
        </p:nvSpPr>
        <p:spPr>
          <a:xfrm>
            <a:off x="826163" y="499742"/>
            <a:ext cx="3479010" cy="349504"/>
          </a:xfrm>
          <a:prstGeom prst="rect">
            <a:avLst/>
          </a:prstGeom>
          <a:noFill/>
          <a:ln>
            <a:noFill/>
          </a:ln>
        </p:spPr>
        <p:txBody>
          <a:bodyPr spcFirstLastPara="1" wrap="square" lIns="0" tIns="45700" rIns="91425" bIns="45700" anchor="t" anchorCtr="0">
            <a:noAutofit/>
          </a:bodyPr>
          <a:lstStyle>
            <a:lvl1pPr marL="457200" marR="0" lvl="0" indent="-228600" algn="l" rtl="0">
              <a:lnSpc>
                <a:spcPct val="130000"/>
              </a:lnSpc>
              <a:spcBef>
                <a:spcPts val="600"/>
              </a:spcBef>
              <a:spcAft>
                <a:spcPts val="0"/>
              </a:spcAft>
              <a:buClr>
                <a:schemeClr val="dk2"/>
              </a:buClr>
              <a:buSzPts val="1800"/>
              <a:buFont typeface="Arial"/>
              <a:buNone/>
              <a:defRPr sz="1500" b="1" i="0" u="none" strike="noStrike" cap="none">
                <a:solidFill>
                  <a:schemeClr val="lt1"/>
                </a:solidFill>
                <a:latin typeface="Arial"/>
                <a:ea typeface="Arial"/>
                <a:cs typeface="Arial"/>
                <a:sym typeface="Arial"/>
              </a:defRPr>
            </a:lvl1pPr>
            <a:lvl2pPr marL="914400" marR="0" lvl="1"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2pPr>
            <a:lvl3pPr marL="1371600" marR="0" lvl="2"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3pPr>
            <a:lvl4pPr marL="1828800" marR="0" lvl="3"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4pPr>
            <a:lvl5pPr marL="2286000" marR="0" lvl="4"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ulleted List">
  <p:cSld name="Bulleted List">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49"/>
          <p:cNvSpPr txBox="1">
            <a:spLocks noGrp="1"/>
          </p:cNvSpPr>
          <p:nvPr>
            <p:ph type="title"/>
          </p:nvPr>
        </p:nvSpPr>
        <p:spPr>
          <a:xfrm>
            <a:off x="566928" y="482579"/>
            <a:ext cx="6951472" cy="59093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C00000"/>
              </a:buClr>
              <a:buSzPts val="3600"/>
              <a:buFont typeface="Arial"/>
              <a:buNone/>
              <a:defRPr sz="3600" b="0" i="0" u="none" strike="noStrike" cap="none">
                <a:solidFill>
                  <a:srgbClr val="C0000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5" name="Google Shape;65;p49"/>
          <p:cNvSpPr txBox="1">
            <a:spLocks noGrp="1"/>
          </p:cNvSpPr>
          <p:nvPr>
            <p:ph type="body" idx="1"/>
          </p:nvPr>
        </p:nvSpPr>
        <p:spPr>
          <a:xfrm>
            <a:off x="566928" y="1168379"/>
            <a:ext cx="6951472" cy="396824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30000"/>
              </a:lnSpc>
              <a:spcBef>
                <a:spcPts val="600"/>
              </a:spcBef>
              <a:spcAft>
                <a:spcPts val="0"/>
              </a:spcAft>
              <a:buClr>
                <a:srgbClr val="C00000"/>
              </a:buClr>
              <a:buSzPts val="2160"/>
              <a:buFont typeface="Arial"/>
              <a:buNone/>
              <a:defRPr sz="1800" b="0" i="0" u="none" strike="noStrike" cap="none">
                <a:solidFill>
                  <a:schemeClr val="dk1"/>
                </a:solidFill>
                <a:latin typeface="Arial"/>
                <a:ea typeface="Arial"/>
                <a:cs typeface="Arial"/>
                <a:sym typeface="Arial"/>
              </a:defRPr>
            </a:lvl1pPr>
            <a:lvl2pPr marL="914400" marR="0" lvl="1" indent="-365760" algn="l" rtl="0">
              <a:lnSpc>
                <a:spcPct val="130000"/>
              </a:lnSpc>
              <a:spcBef>
                <a:spcPts val="600"/>
              </a:spcBef>
              <a:spcAft>
                <a:spcPts val="0"/>
              </a:spcAft>
              <a:buClr>
                <a:srgbClr val="C00000"/>
              </a:buClr>
              <a:buSzPts val="2160"/>
              <a:buFont typeface="NTR"/>
              <a:buChar char="-"/>
              <a:defRPr sz="1800" b="0" i="0" u="none" strike="noStrike" cap="none">
                <a:solidFill>
                  <a:schemeClr val="dk1"/>
                </a:solidFill>
                <a:latin typeface="Arial"/>
                <a:ea typeface="Arial"/>
                <a:cs typeface="Arial"/>
                <a:sym typeface="Arial"/>
              </a:defRPr>
            </a:lvl2pPr>
            <a:lvl3pPr marL="1371600" marR="0" lvl="2" indent="-365760" algn="l" rtl="0">
              <a:lnSpc>
                <a:spcPct val="130000"/>
              </a:lnSpc>
              <a:spcBef>
                <a:spcPts val="600"/>
              </a:spcBef>
              <a:spcAft>
                <a:spcPts val="0"/>
              </a:spcAft>
              <a:buClr>
                <a:srgbClr val="C00000"/>
              </a:buClr>
              <a:buSzPts val="2160"/>
              <a:buFont typeface="NTR"/>
              <a:buChar char="-"/>
              <a:defRPr sz="1800" b="0" i="0" u="none" strike="noStrike" cap="none">
                <a:solidFill>
                  <a:schemeClr val="dk1"/>
                </a:solidFill>
                <a:latin typeface="Arial"/>
                <a:ea typeface="Arial"/>
                <a:cs typeface="Arial"/>
                <a:sym typeface="Arial"/>
              </a:defRPr>
            </a:lvl3pPr>
            <a:lvl4pPr marL="1828800" marR="0" lvl="3" indent="-365760" algn="l" rtl="0">
              <a:lnSpc>
                <a:spcPct val="130000"/>
              </a:lnSpc>
              <a:spcBef>
                <a:spcPts val="600"/>
              </a:spcBef>
              <a:spcAft>
                <a:spcPts val="0"/>
              </a:spcAft>
              <a:buClr>
                <a:srgbClr val="C00000"/>
              </a:buClr>
              <a:buSzPts val="2160"/>
              <a:buFont typeface="NTR"/>
              <a:buChar char="-"/>
              <a:defRPr sz="1800" b="0" i="0" u="none" strike="noStrike" cap="none">
                <a:solidFill>
                  <a:schemeClr val="dk1"/>
                </a:solidFill>
                <a:latin typeface="Arial"/>
                <a:ea typeface="Arial"/>
                <a:cs typeface="Arial"/>
                <a:sym typeface="Arial"/>
              </a:defRPr>
            </a:lvl4pPr>
            <a:lvl5pPr marL="2286000" marR="0" lvl="4" indent="-365760" algn="l" rtl="0">
              <a:lnSpc>
                <a:spcPct val="130000"/>
              </a:lnSpc>
              <a:spcBef>
                <a:spcPts val="600"/>
              </a:spcBef>
              <a:spcAft>
                <a:spcPts val="0"/>
              </a:spcAft>
              <a:buClr>
                <a:srgbClr val="C00000"/>
              </a:buClr>
              <a:buSzPts val="2160"/>
              <a:buFont typeface="NTR"/>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66" name="Google Shape;66;p49"/>
          <p:cNvPicPr preferRelativeResize="0"/>
          <p:nvPr/>
        </p:nvPicPr>
        <p:blipFill rotWithShape="1">
          <a:blip r:embed="rId3">
            <a:alphaModFix/>
          </a:blip>
          <a:srcRect/>
          <a:stretch/>
        </p:blipFill>
        <p:spPr>
          <a:xfrm>
            <a:off x="338328" y="4502735"/>
            <a:ext cx="3527491" cy="352749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and Double Content">
  <p:cSld name="1_Title and Double Content">
    <p:bg>
      <p:bgPr>
        <a:blipFill>
          <a:blip r:embed="rId2">
            <a:alphaModFix/>
          </a:blip>
          <a:stretch>
            <a:fillRect/>
          </a:stretch>
        </a:blipFill>
        <a:effectLst/>
      </p:bgPr>
    </p:bg>
    <p:spTree>
      <p:nvGrpSpPr>
        <p:cNvPr id="1" name="Shape 67"/>
        <p:cNvGrpSpPr/>
        <p:nvPr/>
      </p:nvGrpSpPr>
      <p:grpSpPr>
        <a:xfrm>
          <a:off x="0" y="0"/>
          <a:ext cx="0" cy="0"/>
          <a:chOff x="0" y="0"/>
          <a:chExt cx="0" cy="0"/>
        </a:xfrm>
      </p:grpSpPr>
      <p:sp>
        <p:nvSpPr>
          <p:cNvPr id="68" name="Google Shape;68;p50"/>
          <p:cNvSpPr txBox="1">
            <a:spLocks noGrp="1"/>
          </p:cNvSpPr>
          <p:nvPr>
            <p:ph type="title"/>
          </p:nvPr>
        </p:nvSpPr>
        <p:spPr>
          <a:xfrm>
            <a:off x="815283" y="517483"/>
            <a:ext cx="10515600" cy="59093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9" name="Google Shape;69;p50"/>
          <p:cNvSpPr txBox="1">
            <a:spLocks noGrp="1"/>
          </p:cNvSpPr>
          <p:nvPr>
            <p:ph type="body" idx="1"/>
          </p:nvPr>
        </p:nvSpPr>
        <p:spPr>
          <a:xfrm>
            <a:off x="1176528" y="1569596"/>
            <a:ext cx="4500372" cy="394868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30000"/>
              </a:lnSpc>
              <a:spcBef>
                <a:spcPts val="600"/>
              </a:spcBef>
              <a:spcAft>
                <a:spcPts val="0"/>
              </a:spcAft>
              <a:buClr>
                <a:schemeClr val="dk2"/>
              </a:buClr>
              <a:buSzPts val="2160"/>
              <a:buFont typeface="Arial"/>
              <a:buNone/>
              <a:defRPr sz="1800" b="0" i="0" u="none" strike="noStrike" cap="none">
                <a:solidFill>
                  <a:schemeClr val="dk1"/>
                </a:solidFill>
                <a:latin typeface="Arial"/>
                <a:ea typeface="Arial"/>
                <a:cs typeface="Arial"/>
                <a:sym typeface="Arial"/>
              </a:defRPr>
            </a:lvl1pPr>
            <a:lvl2pPr marL="914400" marR="0" lvl="1"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2pPr>
            <a:lvl3pPr marL="1371600" marR="0" lvl="2"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3pPr>
            <a:lvl4pPr marL="1828800" marR="0" lvl="3"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4pPr>
            <a:lvl5pPr marL="2286000" marR="0" lvl="4"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0" name="Google Shape;70;p50"/>
          <p:cNvSpPr txBox="1">
            <a:spLocks noGrp="1"/>
          </p:cNvSpPr>
          <p:nvPr>
            <p:ph type="body" idx="2"/>
          </p:nvPr>
        </p:nvSpPr>
        <p:spPr>
          <a:xfrm>
            <a:off x="6561666" y="1569596"/>
            <a:ext cx="4498848" cy="395020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30000"/>
              </a:lnSpc>
              <a:spcBef>
                <a:spcPts val="600"/>
              </a:spcBef>
              <a:spcAft>
                <a:spcPts val="0"/>
              </a:spcAft>
              <a:buClr>
                <a:schemeClr val="dk2"/>
              </a:buClr>
              <a:buSzPts val="2160"/>
              <a:buFont typeface="Arial"/>
              <a:buNone/>
              <a:defRPr sz="1800" b="0" i="0" u="none" strike="noStrike" cap="none">
                <a:solidFill>
                  <a:schemeClr val="dk1"/>
                </a:solidFill>
                <a:latin typeface="Arial"/>
                <a:ea typeface="Arial"/>
                <a:cs typeface="Arial"/>
                <a:sym typeface="Arial"/>
              </a:defRPr>
            </a:lvl1pPr>
            <a:lvl2pPr marL="914400" marR="0" lvl="1"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2pPr>
            <a:lvl3pPr marL="1371600" marR="0" lvl="2"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3pPr>
            <a:lvl4pPr marL="1828800" marR="0" lvl="3"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4pPr>
            <a:lvl5pPr marL="2286000" marR="0" lvl="4"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71" name="Google Shape;71;p50"/>
          <p:cNvPicPr preferRelativeResize="0"/>
          <p:nvPr/>
        </p:nvPicPr>
        <p:blipFill rotWithShape="1">
          <a:blip r:embed="rId3">
            <a:alphaModFix/>
          </a:blip>
          <a:srcRect/>
          <a:stretch/>
        </p:blipFill>
        <p:spPr>
          <a:xfrm>
            <a:off x="566350" y="5757944"/>
            <a:ext cx="335590" cy="75231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31">
            <a:alphaModFix/>
          </a:blip>
          <a:stretch>
            <a:fillRect/>
          </a:stretch>
        </a:blipFill>
        <a:effectLst/>
      </p:bgPr>
    </p:bg>
    <p:spTree>
      <p:nvGrpSpPr>
        <p:cNvPr id="1" name="Shape 9"/>
        <p:cNvGrpSpPr/>
        <p:nvPr/>
      </p:nvGrpSpPr>
      <p:grpSpPr>
        <a:xfrm>
          <a:off x="0" y="0"/>
          <a:ext cx="0" cy="0"/>
          <a:chOff x="0" y="0"/>
          <a:chExt cx="0" cy="0"/>
        </a:xfrm>
      </p:grpSpPr>
      <p:sp>
        <p:nvSpPr>
          <p:cNvPr id="10" name="Google Shape;10;p37"/>
          <p:cNvSpPr txBox="1"/>
          <p:nvPr/>
        </p:nvSpPr>
        <p:spPr>
          <a:xfrm>
            <a:off x="6938176" y="6319774"/>
            <a:ext cx="41148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ms" sz="1600" b="1" i="0" u="none" strike="noStrike" cap="none">
                <a:solidFill>
                  <a:schemeClr val="dk1"/>
                </a:solidFill>
                <a:latin typeface="Arial"/>
                <a:ea typeface="Arial"/>
                <a:cs typeface="Arial"/>
                <a:sym typeface="Arial"/>
              </a:rPr>
              <a:t>‹#›</a:t>
            </a:fld>
            <a:endParaRPr sz="1600" b="1"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 id="2147483671" r:id="rId19"/>
    <p:sldLayoutId id="2147483672" r:id="rId20"/>
    <p:sldLayoutId id="2147483673" r:id="rId21"/>
    <p:sldLayoutId id="2147483674" r:id="rId22"/>
    <p:sldLayoutId id="2147483675" r:id="rId23"/>
    <p:sldLayoutId id="2147483676" r:id="rId24"/>
    <p:sldLayoutId id="2147483677" r:id="rId25"/>
    <p:sldLayoutId id="2147483678" r:id="rId26"/>
    <p:sldLayoutId id="2147483679" r:id="rId27"/>
    <p:sldLayoutId id="2147483680" r:id="rId28"/>
    <p:sldLayoutId id="2147483681"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
          <p:cNvSpPr txBox="1">
            <a:spLocks noGrp="1"/>
          </p:cNvSpPr>
          <p:nvPr>
            <p:ph type="ctrTitle"/>
          </p:nvPr>
        </p:nvSpPr>
        <p:spPr>
          <a:xfrm>
            <a:off x="972045" y="2796174"/>
            <a:ext cx="6638544" cy="915351"/>
          </a:xfrm>
          <a:prstGeom prst="rect">
            <a:avLst/>
          </a:prstGeom>
          <a:noFill/>
          <a:ln>
            <a:noFill/>
          </a:ln>
        </p:spPr>
        <p:txBody>
          <a:bodyPr spcFirstLastPara="1" wrap="square" lIns="0" tIns="45700" rIns="91425" bIns="45700" anchor="b" anchorCtr="0">
            <a:noAutofit/>
          </a:bodyPr>
          <a:lstStyle/>
          <a:p>
            <a:pPr marL="0" lvl="0" indent="0" algn="l" rtl="0">
              <a:lnSpc>
                <a:spcPct val="96666"/>
              </a:lnSpc>
              <a:spcBef>
                <a:spcPts val="0"/>
              </a:spcBef>
              <a:spcAft>
                <a:spcPts val="0"/>
              </a:spcAft>
              <a:buClr>
                <a:schemeClr val="dk2"/>
              </a:buClr>
              <a:buSzPts val="6000"/>
              <a:buFont typeface="Arial"/>
              <a:buNone/>
            </a:pPr>
            <a:r>
              <a:rPr lang="en-US" dirty="0"/>
              <a:t>Mail Server</a:t>
            </a:r>
            <a:endParaRPr dirty="0"/>
          </a:p>
        </p:txBody>
      </p:sp>
      <p:sp>
        <p:nvSpPr>
          <p:cNvPr id="182" name="Google Shape;182;p1"/>
          <p:cNvSpPr txBox="1"/>
          <p:nvPr/>
        </p:nvSpPr>
        <p:spPr>
          <a:xfrm>
            <a:off x="4129549" y="78695"/>
            <a:ext cx="3260829"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4000" b="1">
              <a:solidFill>
                <a:srgbClr val="FF0000"/>
              </a:solidFill>
              <a:latin typeface="Arial"/>
              <a:ea typeface="Arial"/>
              <a:cs typeface="Arial"/>
              <a:sym typeface="Arial"/>
            </a:endParaRPr>
          </a:p>
        </p:txBody>
      </p:sp>
      <p:sp>
        <p:nvSpPr>
          <p:cNvPr id="183" name="Google Shape;183;p1"/>
          <p:cNvSpPr/>
          <p:nvPr/>
        </p:nvSpPr>
        <p:spPr>
          <a:xfrm>
            <a:off x="3894115" y="6636470"/>
            <a:ext cx="298831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ms" sz="1200">
                <a:solidFill>
                  <a:srgbClr val="A3A3A3"/>
                </a:solidFill>
                <a:latin typeface="Arial"/>
                <a:ea typeface="Arial"/>
                <a:cs typeface="Arial"/>
                <a:sym typeface="Arial"/>
              </a:rPr>
              <a:t>Date 08/01/2024_Mã HP: 0070076_Bài 2</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0"/>
                                        </p:tgtEl>
                                        <p:attrNameLst>
                                          <p:attrName>style.visibility</p:attrName>
                                        </p:attrNameLst>
                                      </p:cBhvr>
                                      <p:to>
                                        <p:strVal val="visible"/>
                                      </p:to>
                                    </p:set>
                                    <p:anim calcmode="lin" valueType="num">
                                      <p:cBhvr additive="base">
                                        <p:cTn id="7" dur="500"/>
                                        <p:tgtEl>
                                          <p:spTgt spid="1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12BBD-4EE7-464E-A5DA-F94594868D70}"/>
              </a:ext>
            </a:extLst>
          </p:cNvPr>
          <p:cNvSpPr>
            <a:spLocks noGrp="1"/>
          </p:cNvSpPr>
          <p:nvPr>
            <p:ph type="title"/>
          </p:nvPr>
        </p:nvSpPr>
        <p:spPr/>
        <p:txBody>
          <a:bodyPr/>
          <a:lstStyle/>
          <a:p>
            <a:r>
              <a:rPr lang="en-US" dirty="0"/>
              <a:t>4. </a:t>
            </a:r>
            <a:r>
              <a:rPr lang="en-US" dirty="0" err="1"/>
              <a:t>Bảo</a:t>
            </a:r>
            <a:r>
              <a:rPr lang="en-US" dirty="0"/>
              <a:t> </a:t>
            </a:r>
            <a:r>
              <a:rPr lang="en-US" dirty="0" err="1"/>
              <a:t>mật</a:t>
            </a:r>
            <a:r>
              <a:rPr lang="en-US" dirty="0"/>
              <a:t> Mail Server</a:t>
            </a:r>
          </a:p>
        </p:txBody>
      </p:sp>
      <p:sp>
        <p:nvSpPr>
          <p:cNvPr id="4" name="Rectangle 1">
            <a:extLst>
              <a:ext uri="{FF2B5EF4-FFF2-40B4-BE49-F238E27FC236}">
                <a16:creationId xmlns:a16="http://schemas.microsoft.com/office/drawing/2014/main" id="{1D526822-A611-4BEA-BF31-523BDBF71B10}"/>
              </a:ext>
            </a:extLst>
          </p:cNvPr>
          <p:cNvSpPr>
            <a:spLocks noGrp="1" noChangeArrowheads="1"/>
          </p:cNvSpPr>
          <p:nvPr>
            <p:ph type="body" idx="1"/>
          </p:nvPr>
        </p:nvSpPr>
        <p:spPr bwMode="auto">
          <a:xfrm>
            <a:off x="390083" y="1221949"/>
            <a:ext cx="10422919"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eaLnBrk="0" fontAlgn="base" hangingPunct="0">
              <a:lnSpc>
                <a:spcPct val="100000"/>
              </a:lnSpc>
              <a:spcBef>
                <a:spcPct val="0"/>
              </a:spcBef>
              <a:spcAft>
                <a:spcPct val="0"/>
              </a:spcAft>
              <a:buClrTx/>
              <a:buSzTx/>
              <a:buFont typeface="+mj-lt"/>
              <a:buAutoNum type="arabicParenR"/>
            </a:pPr>
            <a:r>
              <a:rPr kumimoji="0" lang="en-US" altLang="en-US" b="1" i="0" u="none" strike="noStrike" cap="none" normalizeH="0" baseline="0" dirty="0" err="1">
                <a:ln>
                  <a:noFill/>
                </a:ln>
                <a:solidFill>
                  <a:schemeClr val="tx1"/>
                </a:solidFill>
                <a:effectLst/>
                <a:latin typeface="Arial" panose="020B0604020202020204" pitchFamily="34" charset="0"/>
              </a:rPr>
              <a:t>Sử</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dụng</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mã</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hóa</a:t>
            </a:r>
            <a:r>
              <a:rPr kumimoji="0" lang="en-US" altLang="en-US" b="1" i="0" u="none" strike="noStrike" cap="none" normalizeH="0" baseline="0" dirty="0">
                <a:ln>
                  <a:noFill/>
                </a:ln>
                <a:solidFill>
                  <a:schemeClr val="tx1"/>
                </a:solidFill>
                <a:effectLst/>
                <a:latin typeface="Arial" panose="020B0604020202020204" pitchFamily="34" charset="0"/>
              </a:rPr>
              <a:t> SSL/TLS</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Đảm</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bảo</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rằng</a:t>
            </a:r>
            <a:r>
              <a:rPr kumimoji="0" lang="en-US" altLang="en-US" b="0" i="0" u="none" strike="noStrike" cap="none" normalizeH="0" baseline="0" dirty="0">
                <a:ln>
                  <a:noFill/>
                </a:ln>
                <a:solidFill>
                  <a:schemeClr val="tx1"/>
                </a:solidFill>
                <a:effectLst/>
                <a:latin typeface="Arial" panose="020B0604020202020204" pitchFamily="34" charset="0"/>
              </a:rPr>
              <a:t> email </a:t>
            </a:r>
            <a:r>
              <a:rPr kumimoji="0" lang="en-US" altLang="en-US" b="0" i="0" u="none" strike="noStrike" cap="none" normalizeH="0" baseline="0" dirty="0" err="1">
                <a:ln>
                  <a:noFill/>
                </a:ln>
                <a:solidFill>
                  <a:schemeClr val="tx1"/>
                </a:solidFill>
                <a:effectLst/>
                <a:latin typeface="Arial" panose="020B0604020202020204" pitchFamily="34" charset="0"/>
              </a:rPr>
              <a:t>được</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mã</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hóa</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khi</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truyền</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tải</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giữa</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người</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gửi</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và</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người</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nhận</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giảm</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nguy</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cơ</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bị</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đánh</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cắp</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thông</a:t>
            </a:r>
            <a:r>
              <a:rPr kumimoji="0" lang="en-US" altLang="en-US" b="0" i="0" u="none" strike="noStrike" cap="none" normalizeH="0" baseline="0" dirty="0">
                <a:ln>
                  <a:noFill/>
                </a:ln>
                <a:solidFill>
                  <a:schemeClr val="tx1"/>
                </a:solidFill>
                <a:effectLst/>
                <a:latin typeface="Arial" panose="020B0604020202020204" pitchFamily="34" charset="0"/>
              </a:rPr>
              <a:t> tin.</a:t>
            </a:r>
          </a:p>
          <a:p>
            <a:pPr marL="0" indent="0" eaLnBrk="0" fontAlgn="base" hangingPunct="0">
              <a:lnSpc>
                <a:spcPct val="100000"/>
              </a:lnSpc>
              <a:spcBef>
                <a:spcPct val="0"/>
              </a:spcBef>
              <a:spcAft>
                <a:spcPct val="0"/>
              </a:spcAft>
              <a:buClrTx/>
              <a:buSzTx/>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indent="0" eaLnBrk="0" fontAlgn="base" hangingPunct="0">
              <a:lnSpc>
                <a:spcPct val="100000"/>
              </a:lnSpc>
              <a:spcBef>
                <a:spcPct val="0"/>
              </a:spcBef>
              <a:spcAft>
                <a:spcPct val="0"/>
              </a:spcAft>
              <a:buClrTx/>
              <a:buSzTx/>
            </a:pPr>
            <a:r>
              <a:rPr kumimoji="0" lang="en-US" altLang="en-US" b="1" i="0" u="none" strike="noStrike" cap="none" normalizeH="0" baseline="0" dirty="0">
                <a:ln>
                  <a:noFill/>
                </a:ln>
                <a:solidFill>
                  <a:schemeClr val="tx1"/>
                </a:solidFill>
                <a:effectLst/>
                <a:latin typeface="Arial" panose="020B0604020202020204" pitchFamily="34" charset="0"/>
              </a:rPr>
              <a:t>2) </a:t>
            </a:r>
            <a:r>
              <a:rPr kumimoji="0" lang="en-US" altLang="en-US" b="1" i="0" u="none" strike="noStrike" cap="none" normalizeH="0" baseline="0" dirty="0" err="1">
                <a:ln>
                  <a:noFill/>
                </a:ln>
                <a:solidFill>
                  <a:schemeClr val="tx1"/>
                </a:solidFill>
                <a:effectLst/>
                <a:latin typeface="Arial" panose="020B0604020202020204" pitchFamily="34" charset="0"/>
              </a:rPr>
              <a:t>Chứng</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thực</a:t>
            </a:r>
            <a:r>
              <a:rPr kumimoji="0" lang="en-US" altLang="en-US" b="1" i="0" u="none" strike="noStrike" cap="none" normalizeH="0" baseline="0" dirty="0">
                <a:ln>
                  <a:noFill/>
                </a:ln>
                <a:solidFill>
                  <a:schemeClr val="tx1"/>
                </a:solidFill>
                <a:effectLst/>
                <a:latin typeface="Arial" panose="020B0604020202020204" pitchFamily="34" charset="0"/>
              </a:rPr>
              <a:t> SPF, DKIM </a:t>
            </a:r>
            <a:r>
              <a:rPr kumimoji="0" lang="en-US" altLang="en-US" b="1" i="0" u="none" strike="noStrike" cap="none" normalizeH="0" baseline="0" dirty="0" err="1">
                <a:ln>
                  <a:noFill/>
                </a:ln>
                <a:solidFill>
                  <a:schemeClr val="tx1"/>
                </a:solidFill>
                <a:effectLst/>
                <a:latin typeface="Arial" panose="020B0604020202020204" pitchFamily="34" charset="0"/>
              </a:rPr>
              <a:t>và</a:t>
            </a:r>
            <a:r>
              <a:rPr kumimoji="0" lang="en-US" altLang="en-US" b="1" i="0" u="none" strike="noStrike" cap="none" normalizeH="0" baseline="0" dirty="0">
                <a:ln>
                  <a:noFill/>
                </a:ln>
                <a:solidFill>
                  <a:schemeClr val="tx1"/>
                </a:solidFill>
                <a:effectLst/>
                <a:latin typeface="Arial" panose="020B0604020202020204" pitchFamily="34" charset="0"/>
              </a:rPr>
              <a:t> DMARC</a:t>
            </a:r>
            <a:r>
              <a:rPr kumimoji="0" lang="en-US" altLang="en-US" b="0" i="0" u="none" strike="noStrike" cap="none" normalizeH="0" baseline="0" dirty="0">
                <a:ln>
                  <a:noFill/>
                </a:ln>
                <a:solidFill>
                  <a:schemeClr val="tx1"/>
                </a:solidFill>
                <a:effectLst/>
                <a:latin typeface="Arial" panose="020B0604020202020204" pitchFamily="34" charset="0"/>
              </a:rPr>
              <a:t>:</a:t>
            </a:r>
          </a:p>
          <a:p>
            <a:pPr marL="285750" indent="-285750" eaLnBrk="0" fontAlgn="base" hangingPunct="0">
              <a:lnSpc>
                <a:spcPct val="100000"/>
              </a:lnSpc>
              <a:spcBef>
                <a:spcPct val="0"/>
              </a:spcBef>
              <a:spcAft>
                <a:spcPct val="0"/>
              </a:spcAft>
              <a:buClrTx/>
              <a:buSzTx/>
              <a:buFont typeface="Wingdings" panose="05000000000000000000" pitchFamily="2" charset="2"/>
              <a:buChar char="Ø"/>
            </a:pPr>
            <a:r>
              <a:rPr kumimoji="0" lang="en-US" altLang="en-US" b="1" i="0" u="none" strike="noStrike" cap="none" normalizeH="0" baseline="0" dirty="0">
                <a:ln>
                  <a:noFill/>
                </a:ln>
                <a:solidFill>
                  <a:schemeClr val="tx1"/>
                </a:solidFill>
                <a:effectLst/>
                <a:latin typeface="Arial" panose="020B0604020202020204" pitchFamily="34" charset="0"/>
              </a:rPr>
              <a:t>- SPF (Sender Policy Framework)</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Xác</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minh</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địa</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chỉ</a:t>
            </a:r>
            <a:r>
              <a:rPr kumimoji="0" lang="en-US" altLang="en-US" b="0" i="0" u="none" strike="noStrike" cap="none" normalizeH="0" baseline="0" dirty="0">
                <a:ln>
                  <a:noFill/>
                </a:ln>
                <a:solidFill>
                  <a:schemeClr val="tx1"/>
                </a:solidFill>
                <a:effectLst/>
                <a:latin typeface="Arial" panose="020B0604020202020204" pitchFamily="34" charset="0"/>
              </a:rPr>
              <a:t> IP </a:t>
            </a:r>
            <a:r>
              <a:rPr kumimoji="0" lang="en-US" altLang="en-US" b="0" i="0" u="none" strike="noStrike" cap="none" normalizeH="0" baseline="0" dirty="0" err="1">
                <a:ln>
                  <a:noFill/>
                </a:ln>
                <a:solidFill>
                  <a:schemeClr val="tx1"/>
                </a:solidFill>
                <a:effectLst/>
                <a:latin typeface="Arial" panose="020B0604020202020204" pitchFamily="34" charset="0"/>
              </a:rPr>
              <a:t>của</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máy</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chủ</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gửi</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có</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được</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phép</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gửi</a:t>
            </a:r>
            <a:r>
              <a:rPr kumimoji="0" lang="en-US" altLang="en-US" b="0" i="0" u="none" strike="noStrike" cap="none" normalizeH="0" baseline="0" dirty="0">
                <a:ln>
                  <a:noFill/>
                </a:ln>
                <a:solidFill>
                  <a:schemeClr val="tx1"/>
                </a:solidFill>
                <a:effectLst/>
                <a:latin typeface="Arial" panose="020B0604020202020204" pitchFamily="34" charset="0"/>
              </a:rPr>
              <a:t> email </a:t>
            </a:r>
            <a:r>
              <a:rPr kumimoji="0" lang="en-US" altLang="en-US" b="0" i="0" u="none" strike="noStrike" cap="none" normalizeH="0" baseline="0" dirty="0" err="1">
                <a:ln>
                  <a:noFill/>
                </a:ln>
                <a:solidFill>
                  <a:schemeClr val="tx1"/>
                </a:solidFill>
                <a:effectLst/>
                <a:latin typeface="Arial" panose="020B0604020202020204" pitchFamily="34" charset="0"/>
              </a:rPr>
              <a:t>cho</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tên</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miền</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không</a:t>
            </a:r>
            <a:r>
              <a:rPr kumimoji="0" lang="en-US" altLang="en-US" b="0" i="0" u="none" strike="noStrike" cap="none" normalizeH="0" baseline="0" dirty="0">
                <a:ln>
                  <a:noFill/>
                </a:ln>
                <a:solidFill>
                  <a:schemeClr val="tx1"/>
                </a:solidFill>
                <a:effectLst/>
                <a:latin typeface="Arial" panose="020B0604020202020204" pitchFamily="34" charset="0"/>
              </a:rPr>
              <a:t>.</a:t>
            </a:r>
          </a:p>
          <a:p>
            <a:pPr marL="285750" indent="-285750" eaLnBrk="0" fontAlgn="base" hangingPunct="0">
              <a:lnSpc>
                <a:spcPct val="100000"/>
              </a:lnSpc>
              <a:spcBef>
                <a:spcPct val="0"/>
              </a:spcBef>
              <a:spcAft>
                <a:spcPct val="0"/>
              </a:spcAft>
              <a:buClrTx/>
              <a:buSzTx/>
              <a:buFont typeface="Wingdings" panose="05000000000000000000" pitchFamily="2" charset="2"/>
              <a:buChar char="Ø"/>
            </a:pPr>
            <a:r>
              <a:rPr kumimoji="0" lang="en-US" altLang="en-US" b="1" i="0" u="none" strike="noStrike" cap="none" normalizeH="0" baseline="0" dirty="0">
                <a:ln>
                  <a:noFill/>
                </a:ln>
                <a:solidFill>
                  <a:schemeClr val="tx1"/>
                </a:solidFill>
                <a:effectLst/>
                <a:latin typeface="Arial" panose="020B0604020202020204" pitchFamily="34" charset="0"/>
              </a:rPr>
              <a:t>- DKIM (DomainKeys Identified Mail)</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Xác</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thực</a:t>
            </a:r>
            <a:r>
              <a:rPr kumimoji="0" lang="en-US" altLang="en-US" b="0" i="0" u="none" strike="noStrike" cap="none" normalizeH="0" baseline="0" dirty="0">
                <a:ln>
                  <a:noFill/>
                </a:ln>
                <a:solidFill>
                  <a:schemeClr val="tx1"/>
                </a:solidFill>
                <a:effectLst/>
                <a:latin typeface="Arial" panose="020B0604020202020204" pitchFamily="34" charset="0"/>
              </a:rPr>
              <a:t> email </a:t>
            </a:r>
            <a:r>
              <a:rPr kumimoji="0" lang="en-US" altLang="en-US" b="0" i="0" u="none" strike="noStrike" cap="none" normalizeH="0" baseline="0" dirty="0" err="1">
                <a:ln>
                  <a:noFill/>
                </a:ln>
                <a:solidFill>
                  <a:schemeClr val="tx1"/>
                </a:solidFill>
                <a:effectLst/>
                <a:latin typeface="Arial" panose="020B0604020202020204" pitchFamily="34" charset="0"/>
              </a:rPr>
              <a:t>không</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bị</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thay</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đổi</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trong</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quá</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trình</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gửi</a:t>
            </a:r>
            <a:r>
              <a:rPr kumimoji="0" lang="en-US" altLang="en-US" b="0" i="0" u="none" strike="noStrike" cap="none" normalizeH="0" baseline="0" dirty="0">
                <a:ln>
                  <a:noFill/>
                </a:ln>
                <a:solidFill>
                  <a:schemeClr val="tx1"/>
                </a:solidFill>
                <a:effectLst/>
                <a:latin typeface="Arial" panose="020B0604020202020204" pitchFamily="34" charset="0"/>
              </a:rPr>
              <a:t>.</a:t>
            </a:r>
          </a:p>
          <a:p>
            <a:pPr marL="285750" indent="-285750" eaLnBrk="0" fontAlgn="base" hangingPunct="0">
              <a:lnSpc>
                <a:spcPct val="100000"/>
              </a:lnSpc>
              <a:spcBef>
                <a:spcPct val="0"/>
              </a:spcBef>
              <a:spcAft>
                <a:spcPct val="0"/>
              </a:spcAft>
              <a:buClrTx/>
              <a:buSzTx/>
              <a:buFont typeface="Wingdings" panose="05000000000000000000" pitchFamily="2" charset="2"/>
              <a:buChar char="Ø"/>
            </a:pPr>
            <a:r>
              <a:rPr kumimoji="0" lang="en-US" altLang="en-US" b="1" i="0" u="none" strike="noStrike" cap="none" normalizeH="0" baseline="0" dirty="0">
                <a:ln>
                  <a:noFill/>
                </a:ln>
                <a:solidFill>
                  <a:schemeClr val="tx1"/>
                </a:solidFill>
                <a:effectLst/>
                <a:latin typeface="Arial" panose="020B0604020202020204" pitchFamily="34" charset="0"/>
              </a:rPr>
              <a:t>- DMARC (Domain-based Message Authentication, Reporting &amp; Conformance)</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Kết</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hợp</a:t>
            </a:r>
            <a:r>
              <a:rPr kumimoji="0" lang="en-US" altLang="en-US" b="0" i="0" u="none" strike="noStrike" cap="none" normalizeH="0" baseline="0" dirty="0">
                <a:ln>
                  <a:noFill/>
                </a:ln>
                <a:solidFill>
                  <a:schemeClr val="tx1"/>
                </a:solidFill>
                <a:effectLst/>
                <a:latin typeface="Arial" panose="020B0604020202020204" pitchFamily="34" charset="0"/>
              </a:rPr>
              <a:t> SPF </a:t>
            </a:r>
            <a:r>
              <a:rPr kumimoji="0" lang="en-US" altLang="en-US" b="0" i="0" u="none" strike="noStrike" cap="none" normalizeH="0" baseline="0" dirty="0" err="1">
                <a:ln>
                  <a:noFill/>
                </a:ln>
                <a:solidFill>
                  <a:schemeClr val="tx1"/>
                </a:solidFill>
                <a:effectLst/>
                <a:latin typeface="Arial" panose="020B0604020202020204" pitchFamily="34" charset="0"/>
              </a:rPr>
              <a:t>và</a:t>
            </a:r>
            <a:r>
              <a:rPr kumimoji="0" lang="en-US" altLang="en-US" b="0" i="0" u="none" strike="noStrike" cap="none" normalizeH="0" baseline="0" dirty="0">
                <a:ln>
                  <a:noFill/>
                </a:ln>
                <a:solidFill>
                  <a:schemeClr val="tx1"/>
                </a:solidFill>
                <a:effectLst/>
                <a:latin typeface="Arial" panose="020B0604020202020204" pitchFamily="34" charset="0"/>
              </a:rPr>
              <a:t> DKIM </a:t>
            </a:r>
            <a:r>
              <a:rPr kumimoji="0" lang="en-US" altLang="en-US" b="0" i="0" u="none" strike="noStrike" cap="none" normalizeH="0" baseline="0" dirty="0" err="1">
                <a:ln>
                  <a:noFill/>
                </a:ln>
                <a:solidFill>
                  <a:schemeClr val="tx1"/>
                </a:solidFill>
                <a:effectLst/>
                <a:latin typeface="Arial" panose="020B0604020202020204" pitchFamily="34" charset="0"/>
              </a:rPr>
              <a:t>để</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bảo</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vệ</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khỏi</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việc</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giả</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mạo</a:t>
            </a:r>
            <a:r>
              <a:rPr kumimoji="0" lang="en-US" altLang="en-US" b="0" i="0" u="none" strike="noStrike" cap="none" normalizeH="0" baseline="0" dirty="0">
                <a:ln>
                  <a:noFill/>
                </a:ln>
                <a:solidFill>
                  <a:schemeClr val="tx1"/>
                </a:solidFill>
                <a:effectLst/>
                <a:latin typeface="Arial" panose="020B0604020202020204" pitchFamily="34" charset="0"/>
              </a:rPr>
              <a:t> email.</a:t>
            </a:r>
          </a:p>
          <a:p>
            <a:pPr marL="285750" indent="-285750" eaLnBrk="0" fontAlgn="base" hangingPunct="0">
              <a:lnSpc>
                <a:spcPct val="100000"/>
              </a:lnSpc>
              <a:spcBef>
                <a:spcPct val="0"/>
              </a:spcBef>
              <a:spcAft>
                <a:spcPct val="0"/>
              </a:spcAft>
              <a:buClrTx/>
              <a:buSzTx/>
              <a:buFont typeface="Wingdings" panose="05000000000000000000" pitchFamily="2" charset="2"/>
              <a:buChar char="Ø"/>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indent="0" eaLnBrk="0" fontAlgn="base" hangingPunct="0">
              <a:lnSpc>
                <a:spcPct val="100000"/>
              </a:lnSpc>
              <a:spcBef>
                <a:spcPct val="0"/>
              </a:spcBef>
              <a:spcAft>
                <a:spcPct val="0"/>
              </a:spcAft>
              <a:buClrTx/>
              <a:buSzTx/>
            </a:pPr>
            <a:r>
              <a:rPr kumimoji="0" lang="en-US" altLang="en-US" b="1" i="0" u="none" strike="noStrike" cap="none" normalizeH="0" baseline="0" dirty="0">
                <a:ln>
                  <a:noFill/>
                </a:ln>
                <a:solidFill>
                  <a:schemeClr val="tx1"/>
                </a:solidFill>
                <a:effectLst/>
                <a:latin typeface="Arial" panose="020B0604020202020204" pitchFamily="34" charset="0"/>
              </a:rPr>
              <a:t>3) </a:t>
            </a:r>
            <a:r>
              <a:rPr kumimoji="0" lang="en-US" altLang="en-US" b="1" i="0" u="none" strike="noStrike" cap="none" normalizeH="0" baseline="0" dirty="0" err="1">
                <a:ln>
                  <a:noFill/>
                </a:ln>
                <a:solidFill>
                  <a:schemeClr val="tx1"/>
                </a:solidFill>
                <a:effectLst/>
                <a:latin typeface="Arial" panose="020B0604020202020204" pitchFamily="34" charset="0"/>
              </a:rPr>
              <a:t>Tường</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lửa</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và</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phần</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mềm</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chống</a:t>
            </a:r>
            <a:r>
              <a:rPr kumimoji="0" lang="en-US" altLang="en-US" b="1" i="0" u="none" strike="noStrike" cap="none" normalizeH="0" baseline="0" dirty="0">
                <a:ln>
                  <a:noFill/>
                </a:ln>
                <a:solidFill>
                  <a:schemeClr val="tx1"/>
                </a:solidFill>
                <a:effectLst/>
                <a:latin typeface="Arial" panose="020B0604020202020204" pitchFamily="34" charset="0"/>
              </a:rPr>
              <a:t> spam</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Bảo</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vệ</a:t>
            </a:r>
            <a:r>
              <a:rPr kumimoji="0" lang="en-US" altLang="en-US" b="0" i="0" u="none" strike="noStrike" cap="none" normalizeH="0" baseline="0" dirty="0">
                <a:ln>
                  <a:noFill/>
                </a:ln>
                <a:solidFill>
                  <a:schemeClr val="tx1"/>
                </a:solidFill>
                <a:effectLst/>
                <a:latin typeface="Arial" panose="020B0604020202020204" pitchFamily="34" charset="0"/>
              </a:rPr>
              <a:t> Mail Server </a:t>
            </a:r>
            <a:r>
              <a:rPr kumimoji="0" lang="en-US" altLang="en-US" b="0" i="0" u="none" strike="noStrike" cap="none" normalizeH="0" baseline="0" dirty="0" err="1">
                <a:ln>
                  <a:noFill/>
                </a:ln>
                <a:solidFill>
                  <a:schemeClr val="tx1"/>
                </a:solidFill>
                <a:effectLst/>
                <a:latin typeface="Arial" panose="020B0604020202020204" pitchFamily="34" charset="0"/>
              </a:rPr>
              <a:t>khỏi</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các</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cuộc</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tấn</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công</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từ</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bên</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ngoài</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như</a:t>
            </a:r>
            <a:r>
              <a:rPr kumimoji="0" lang="en-US" altLang="en-US" b="0" i="0" u="none" strike="noStrike" cap="none" normalizeH="0" baseline="0" dirty="0">
                <a:ln>
                  <a:noFill/>
                </a:ln>
                <a:solidFill>
                  <a:schemeClr val="tx1"/>
                </a:solidFill>
                <a:effectLst/>
                <a:latin typeface="Arial" panose="020B0604020202020204" pitchFamily="34" charset="0"/>
              </a:rPr>
              <a:t> spam, phishing, </a:t>
            </a:r>
            <a:r>
              <a:rPr kumimoji="0" lang="en-US" altLang="en-US" b="0" i="0" u="none" strike="noStrike" cap="none" normalizeH="0" baseline="0" dirty="0" err="1">
                <a:ln>
                  <a:noFill/>
                </a:ln>
                <a:solidFill>
                  <a:schemeClr val="tx1"/>
                </a:solidFill>
                <a:effectLst/>
                <a:latin typeface="Arial" panose="020B0604020202020204" pitchFamily="34" charset="0"/>
              </a:rPr>
              <a:t>và</a:t>
            </a:r>
            <a:r>
              <a:rPr kumimoji="0" lang="en-US" altLang="en-US" b="0" i="0" u="none" strike="noStrike" cap="none" normalizeH="0" baseline="0" dirty="0">
                <a:ln>
                  <a:noFill/>
                </a:ln>
                <a:solidFill>
                  <a:schemeClr val="tx1"/>
                </a:solidFill>
                <a:effectLst/>
                <a:latin typeface="Arial" panose="020B0604020202020204" pitchFamily="34" charset="0"/>
              </a:rPr>
              <a:t> malware.</a:t>
            </a:r>
          </a:p>
        </p:txBody>
      </p:sp>
      <p:pic>
        <p:nvPicPr>
          <p:cNvPr id="6" name="Picture 5">
            <a:extLst>
              <a:ext uri="{FF2B5EF4-FFF2-40B4-BE49-F238E27FC236}">
                <a16:creationId xmlns:a16="http://schemas.microsoft.com/office/drawing/2014/main" id="{E0C16856-F22C-405C-857A-E86FBC457714}"/>
              </a:ext>
            </a:extLst>
          </p:cNvPr>
          <p:cNvPicPr>
            <a:picLocks noChangeAspect="1"/>
          </p:cNvPicPr>
          <p:nvPr/>
        </p:nvPicPr>
        <p:blipFill>
          <a:blip r:embed="rId2"/>
          <a:stretch>
            <a:fillRect/>
          </a:stretch>
        </p:blipFill>
        <p:spPr>
          <a:xfrm>
            <a:off x="4391483" y="4638269"/>
            <a:ext cx="2689637" cy="1920849"/>
          </a:xfrm>
          <a:prstGeom prst="rect">
            <a:avLst/>
          </a:prstGeom>
        </p:spPr>
      </p:pic>
    </p:spTree>
    <p:extLst>
      <p:ext uri="{BB962C8B-B14F-4D97-AF65-F5344CB8AC3E}">
        <p14:creationId xmlns:p14="http://schemas.microsoft.com/office/powerpoint/2010/main" val="299486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barn(inVertical)">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arn(inVertical)">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barn(inVertical)">
                                      <p:cBhvr>
                                        <p:cTn id="20" dur="500"/>
                                        <p:tgtEl>
                                          <p:spTgt spid="4">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barn(inVertical)">
                                      <p:cBhvr>
                                        <p:cTn id="25" dur="500"/>
                                        <p:tgtEl>
                                          <p:spTgt spid="4">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barn(inVertical)">
                                      <p:cBhvr>
                                        <p:cTn id="30" dur="500"/>
                                        <p:tgtEl>
                                          <p:spTgt spid="4">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Effect transition="in" filter="barn(inVertical)">
                                      <p:cBhvr>
                                        <p:cTn id="35" dur="500"/>
                                        <p:tgtEl>
                                          <p:spTgt spid="4">
                                            <p:txEl>
                                              <p:pRg st="7" end="7"/>
                                            </p:txEl>
                                          </p:spTgt>
                                        </p:tgtEl>
                                      </p:cBhvr>
                                    </p:animEffect>
                                  </p:childTnLst>
                                </p:cTn>
                              </p:par>
                              <p:par>
                                <p:cTn id="36" presetID="16" presetClass="entr" presetSubtype="21"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barn(inVertical)">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7D5BB-23F7-4988-B4E3-924B0EB55A6A}"/>
              </a:ext>
            </a:extLst>
          </p:cNvPr>
          <p:cNvSpPr>
            <a:spLocks noGrp="1"/>
          </p:cNvSpPr>
          <p:nvPr>
            <p:ph type="title"/>
          </p:nvPr>
        </p:nvSpPr>
        <p:spPr/>
        <p:txBody>
          <a:bodyPr/>
          <a:lstStyle/>
          <a:p>
            <a:r>
              <a:rPr lang="en-US" dirty="0"/>
              <a:t>5. </a:t>
            </a:r>
            <a:r>
              <a:rPr lang="en-US" dirty="0" err="1"/>
              <a:t>Cài</a:t>
            </a:r>
            <a:r>
              <a:rPr lang="en-US" dirty="0"/>
              <a:t> </a:t>
            </a:r>
            <a:r>
              <a:rPr lang="en-US" dirty="0" err="1"/>
              <a:t>đặt</a:t>
            </a:r>
            <a:r>
              <a:rPr lang="en-US" dirty="0"/>
              <a:t> </a:t>
            </a:r>
            <a:r>
              <a:rPr lang="en-US" dirty="0" err="1"/>
              <a:t>và</a:t>
            </a:r>
            <a:r>
              <a:rPr lang="en-US" dirty="0"/>
              <a:t> </a:t>
            </a:r>
            <a:r>
              <a:rPr lang="en-US" dirty="0" err="1"/>
              <a:t>quản</a:t>
            </a:r>
            <a:r>
              <a:rPr lang="en-US" dirty="0"/>
              <a:t> </a:t>
            </a:r>
            <a:r>
              <a:rPr lang="en-US" dirty="0" err="1"/>
              <a:t>lý</a:t>
            </a:r>
            <a:r>
              <a:rPr lang="en-US" dirty="0"/>
              <a:t> Mail Server </a:t>
            </a:r>
          </a:p>
        </p:txBody>
      </p:sp>
      <p:sp>
        <p:nvSpPr>
          <p:cNvPr id="4" name="Rectangle 1">
            <a:extLst>
              <a:ext uri="{FF2B5EF4-FFF2-40B4-BE49-F238E27FC236}">
                <a16:creationId xmlns:a16="http://schemas.microsoft.com/office/drawing/2014/main" id="{6EAF9AAE-D863-4D4E-93C8-C578A9C6E6A2}"/>
              </a:ext>
            </a:extLst>
          </p:cNvPr>
          <p:cNvSpPr>
            <a:spLocks noGrp="1" noChangeArrowheads="1"/>
          </p:cNvSpPr>
          <p:nvPr>
            <p:ph type="body" idx="1"/>
          </p:nvPr>
        </p:nvSpPr>
        <p:spPr bwMode="auto">
          <a:xfrm>
            <a:off x="523248" y="2068861"/>
            <a:ext cx="9615051"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err="1">
                <a:ln>
                  <a:noFill/>
                </a:ln>
                <a:solidFill>
                  <a:schemeClr val="tx1"/>
                </a:solidFill>
                <a:effectLst/>
                <a:latin typeface="Arial" panose="020B0604020202020204" pitchFamily="34" charset="0"/>
              </a:rPr>
              <a:t>Hệ</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điều</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hành</a:t>
            </a:r>
            <a:r>
              <a:rPr kumimoji="0" lang="en-US" altLang="en-US" sz="1800" b="0" i="0" u="none" strike="noStrike" cap="none" normalizeH="0" baseline="0" dirty="0">
                <a:ln>
                  <a:noFill/>
                </a:ln>
                <a:solidFill>
                  <a:schemeClr val="tx1"/>
                </a:solidFill>
                <a:effectLst/>
                <a:latin typeface="Arial" panose="020B0604020202020204" pitchFamily="34" charset="0"/>
              </a:rPr>
              <a:t>: Mail Server </a:t>
            </a:r>
            <a:r>
              <a:rPr kumimoji="0" lang="en-US" altLang="en-US" sz="1800" b="0" i="0" u="none" strike="noStrike" cap="none" normalizeH="0" baseline="0" dirty="0" err="1">
                <a:ln>
                  <a:noFill/>
                </a:ln>
                <a:solidFill>
                  <a:schemeClr val="tx1"/>
                </a:solidFill>
                <a:effectLst/>
                <a:latin typeface="Arial" panose="020B0604020202020204" pitchFamily="34" charset="0"/>
              </a:rPr>
              <a:t>thường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được</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cài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đặt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trên</a:t>
            </a:r>
            <a:r>
              <a:rPr kumimoji="0" lang="en-US" altLang="en-US" sz="1800" b="0" i="0" u="none" strike="noStrike" cap="none" normalizeH="0" baseline="0" dirty="0">
                <a:ln>
                  <a:noFill/>
                </a:ln>
                <a:solidFill>
                  <a:schemeClr val="tx1"/>
                </a:solidFill>
                <a:effectLst/>
                <a:latin typeface="Arial" panose="020B0604020202020204" pitchFamily="34" charset="0"/>
              </a:rPr>
              <a:t> Linux </a:t>
            </a:r>
            <a:r>
              <a:rPr kumimoji="0" lang="en-US" altLang="en-US" sz="1800" b="0" i="0" u="none" strike="noStrike" cap="none" normalizeH="0" baseline="0" dirty="0" err="1">
                <a:ln>
                  <a:noFill/>
                </a:ln>
                <a:solidFill>
                  <a:schemeClr val="tx1"/>
                </a:solidFill>
                <a:effectLst/>
                <a:latin typeface="Arial" panose="020B0604020202020204" pitchFamily="34" charset="0"/>
              </a:rPr>
              <a:t>hoặc</a:t>
            </a:r>
            <a:r>
              <a:rPr kumimoji="0" lang="en-US" altLang="en-US" sz="1800" b="0" i="0" u="none" strike="noStrike" cap="none" normalizeH="0" baseline="0" dirty="0">
                <a:ln>
                  <a:noFill/>
                </a:ln>
                <a:solidFill>
                  <a:schemeClr val="tx1"/>
                </a:solidFill>
                <a:effectLst/>
                <a:latin typeface="Arial" panose="020B0604020202020204" pitchFamily="34" charset="0"/>
              </a:rPr>
              <a:t> Windows Server.</a:t>
            </a:r>
          </a:p>
          <a:p>
            <a:pPr marL="457200" lvl="1" indent="0" eaLnBrk="0" fontAlgn="base"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Linux</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Các</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hệ</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thống</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phổ</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biến</a:t>
            </a:r>
            <a:r>
              <a:rPr kumimoji="0" lang="en-US" altLang="en-US" b="0" i="0" u="none" strike="noStrike" cap="none" normalizeH="0" baseline="0" dirty="0">
                <a:ln>
                  <a:noFill/>
                </a:ln>
                <a:solidFill>
                  <a:schemeClr val="tx1"/>
                </a:solidFill>
                <a:effectLst/>
                <a:latin typeface="Arial" panose="020B0604020202020204" pitchFamily="34" charset="0"/>
              </a:rPr>
              <a:t> bao </a:t>
            </a:r>
            <a:r>
              <a:rPr kumimoji="0" lang="en-US" altLang="en-US" b="0" i="0" u="none" strike="noStrike" cap="none" normalizeH="0" baseline="0" dirty="0" err="1">
                <a:ln>
                  <a:noFill/>
                </a:ln>
                <a:solidFill>
                  <a:schemeClr val="tx1"/>
                </a:solidFill>
                <a:effectLst/>
                <a:latin typeface="Arial" panose="020B0604020202020204" pitchFamily="34" charset="0"/>
              </a:rPr>
              <a:t>gồm</a:t>
            </a:r>
            <a:r>
              <a:rPr kumimoji="0" lang="en-US" altLang="en-US" b="0" i="0" u="none" strike="noStrike" cap="none" normalizeH="0" baseline="0" dirty="0">
                <a:ln>
                  <a:noFill/>
                </a:ln>
                <a:solidFill>
                  <a:schemeClr val="tx1"/>
                </a:solidFill>
                <a:effectLst/>
                <a:latin typeface="Arial" panose="020B0604020202020204" pitchFamily="34" charset="0"/>
              </a:rPr>
              <a:t> Postfix, Exim, </a:t>
            </a:r>
            <a:r>
              <a:rPr kumimoji="0" lang="en-US" altLang="en-US" b="0" i="0" u="none" strike="noStrike" cap="none" normalizeH="0" baseline="0" dirty="0" err="1">
                <a:ln>
                  <a:noFill/>
                </a:ln>
                <a:solidFill>
                  <a:schemeClr val="tx1"/>
                </a:solidFill>
                <a:effectLst/>
                <a:latin typeface="Arial" panose="020B0604020202020204" pitchFamily="34" charset="0"/>
              </a:rPr>
              <a:t>Sendmail</a:t>
            </a:r>
            <a:r>
              <a:rPr kumimoji="0" lang="en-US" altLang="en-US" b="0" i="0" u="none" strike="noStrike" cap="none" normalizeH="0" baseline="0" dirty="0">
                <a:ln>
                  <a:noFill/>
                </a:ln>
                <a:solidFill>
                  <a:schemeClr val="tx1"/>
                </a:solidFill>
                <a:effectLst/>
                <a:latin typeface="Arial" panose="020B0604020202020204" pitchFamily="34" charset="0"/>
              </a:rPr>
              <a:t>.</a:t>
            </a:r>
          </a:p>
          <a:p>
            <a:pPr marL="457200" lvl="1" indent="0" eaLnBrk="0" fontAlgn="base" hangingPunct="0">
              <a:lnSpc>
                <a:spcPct val="100000"/>
              </a:lnSpc>
              <a:spcBef>
                <a:spcPct val="0"/>
              </a:spcBef>
              <a:spcAft>
                <a:spcPct val="0"/>
              </a:spcAft>
              <a:buClrTx/>
              <a:buSzTx/>
              <a:buFontTx/>
              <a:buChar char="•"/>
            </a:pPr>
            <a:r>
              <a:rPr kumimoji="0" lang="en-US" altLang="en-US" b="1" i="0" u="none" strike="noStrike" cap="none" normalizeH="0" baseline="0" dirty="0">
                <a:ln>
                  <a:noFill/>
                </a:ln>
                <a:solidFill>
                  <a:schemeClr val="tx1"/>
                </a:solidFill>
                <a:effectLst/>
                <a:latin typeface="Arial" panose="020B0604020202020204" pitchFamily="34" charset="0"/>
              </a:rPr>
              <a:t>Windows</a:t>
            </a:r>
            <a:r>
              <a:rPr kumimoji="0" lang="en-US" altLang="en-US" b="0" i="0" u="none" strike="noStrike" cap="none" normalizeH="0" baseline="0" dirty="0">
                <a:ln>
                  <a:noFill/>
                </a:ln>
                <a:solidFill>
                  <a:schemeClr val="tx1"/>
                </a:solidFill>
                <a:effectLst/>
                <a:latin typeface="Arial" panose="020B0604020202020204" pitchFamily="34" charset="0"/>
              </a:rPr>
              <a:t>: Microsoft Exchange Server </a:t>
            </a:r>
            <a:r>
              <a:rPr kumimoji="0" lang="en-US" altLang="en-US" b="0" i="0" u="none" strike="noStrike" cap="none" normalizeH="0" baseline="0" dirty="0" err="1">
                <a:ln>
                  <a:noFill/>
                </a:ln>
                <a:solidFill>
                  <a:schemeClr val="tx1"/>
                </a:solidFill>
                <a:effectLst/>
                <a:latin typeface="Arial" panose="020B0604020202020204" pitchFamily="34" charset="0"/>
              </a:rPr>
              <a:t>là</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lựa</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chọn</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phổ</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biến</a:t>
            </a:r>
            <a:r>
              <a:rPr kumimoji="0" lang="en-US" altLang="en-US" b="0" i="0" u="none" strike="noStrike" cap="none" normalizeH="0" baseline="0" dirty="0">
                <a:ln>
                  <a:noFill/>
                </a:ln>
                <a:solidFill>
                  <a:schemeClr val="tx1"/>
                </a:solidFill>
                <a:effectLst/>
                <a:latin typeface="Arial" panose="020B0604020202020204" pitchFamily="34" charset="0"/>
              </a:rPr>
              <a:t>.</a:t>
            </a:r>
          </a:p>
          <a:p>
            <a:pPr marL="457200" lvl="1" indent="0" eaLnBrk="0" fontAlgn="base" hangingPunct="0">
              <a:lnSpc>
                <a:spcPct val="100000"/>
              </a:lnSpc>
              <a:spcBef>
                <a:spcPct val="0"/>
              </a:spcBef>
              <a:spcAft>
                <a:spcPct val="0"/>
              </a:spcAft>
              <a:buClrTx/>
              <a:buSzTx/>
              <a:buFontTx/>
              <a:buChar char="•"/>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err="1">
                <a:ln>
                  <a:noFill/>
                </a:ln>
                <a:solidFill>
                  <a:schemeClr val="tx1"/>
                </a:solidFill>
                <a:effectLst/>
                <a:latin typeface="Arial" panose="020B0604020202020204" pitchFamily="34" charset="0"/>
              </a:rPr>
              <a:t>Cấu</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hình</a:t>
            </a:r>
            <a:r>
              <a:rPr kumimoji="0" lang="en-US" altLang="en-US" sz="1800" b="1" i="0" u="none" strike="noStrike" cap="none" normalizeH="0" baseline="0" dirty="0">
                <a:ln>
                  <a:noFill/>
                </a:ln>
                <a:solidFill>
                  <a:schemeClr val="tx1"/>
                </a:solidFill>
                <a:effectLst/>
                <a:latin typeface="Arial" panose="020B0604020202020204" pitchFamily="34" charset="0"/>
              </a:rPr>
              <a:t> ban </a:t>
            </a:r>
            <a:r>
              <a:rPr kumimoji="0" lang="en-US" altLang="en-US" sz="1800" b="1" i="0" u="none" strike="noStrike" cap="none" normalizeH="0" baseline="0" dirty="0" err="1">
                <a:ln>
                  <a:noFill/>
                </a:ln>
                <a:solidFill>
                  <a:schemeClr val="tx1"/>
                </a:solidFill>
                <a:effectLst/>
                <a:latin typeface="Arial" panose="020B0604020202020204" pitchFamily="34" charset="0"/>
              </a:rPr>
              <a:t>đầu</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lvl="1" indent="0" eaLnBrk="0" fontAlgn="base" hangingPunct="0">
              <a:lnSpc>
                <a:spcPct val="100000"/>
              </a:lnSpc>
              <a:spcBef>
                <a:spcPct val="0"/>
              </a:spcBef>
              <a:spcAft>
                <a:spcPct val="0"/>
              </a:spcAft>
              <a:buClrTx/>
              <a:buSzTx/>
              <a:buFontTx/>
              <a:buChar char="•"/>
            </a:pPr>
            <a:r>
              <a:rPr kumimoji="0" lang="en-US" altLang="en-US" b="0" i="0" u="none" strike="noStrike" cap="none" normalizeH="0" baseline="0" dirty="0" err="1">
                <a:ln>
                  <a:noFill/>
                </a:ln>
                <a:solidFill>
                  <a:schemeClr val="tx1"/>
                </a:solidFill>
                <a:effectLst/>
                <a:latin typeface="Arial" panose="020B0604020202020204" pitchFamily="34" charset="0"/>
              </a:rPr>
              <a:t>Thiết</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lập</a:t>
            </a:r>
            <a:r>
              <a:rPr kumimoji="0" lang="en-US" altLang="en-US" b="0" i="0" u="none" strike="noStrike" cap="none" normalizeH="0" baseline="0" dirty="0">
                <a:ln>
                  <a:noFill/>
                </a:ln>
                <a:solidFill>
                  <a:schemeClr val="tx1"/>
                </a:solidFill>
                <a:effectLst/>
                <a:latin typeface="Arial" panose="020B0604020202020204" pitchFamily="34" charset="0"/>
              </a:rPr>
              <a:t> DNS </a:t>
            </a:r>
            <a:r>
              <a:rPr kumimoji="0" lang="en-US" altLang="en-US" b="0" i="0" u="none" strike="noStrike" cap="none" normalizeH="0" baseline="0" dirty="0" err="1">
                <a:ln>
                  <a:noFill/>
                </a:ln>
                <a:solidFill>
                  <a:schemeClr val="tx1"/>
                </a:solidFill>
                <a:effectLst/>
                <a:latin typeface="Arial" panose="020B0604020202020204" pitchFamily="34" charset="0"/>
              </a:rPr>
              <a:t>với</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bản</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ghi</a:t>
            </a:r>
            <a:r>
              <a:rPr kumimoji="0" lang="en-US" altLang="en-US" b="0" i="0" u="none" strike="noStrike" cap="none" normalizeH="0" baseline="0" dirty="0">
                <a:ln>
                  <a:noFill/>
                </a:ln>
                <a:solidFill>
                  <a:schemeClr val="tx1"/>
                </a:solidFill>
                <a:effectLst/>
                <a:latin typeface="Arial" panose="020B0604020202020204" pitchFamily="34" charset="0"/>
              </a:rPr>
              <a:t> MX.</a:t>
            </a:r>
          </a:p>
          <a:p>
            <a:pPr marL="457200" lvl="1" indent="0" eaLnBrk="0" fontAlgn="base" hangingPunct="0">
              <a:lnSpc>
                <a:spcPct val="100000"/>
              </a:lnSpc>
              <a:spcBef>
                <a:spcPct val="0"/>
              </a:spcBef>
              <a:spcAft>
                <a:spcPct val="0"/>
              </a:spcAft>
              <a:buClrTx/>
              <a:buSzTx/>
              <a:buFontTx/>
              <a:buChar char="•"/>
            </a:pPr>
            <a:r>
              <a:rPr kumimoji="0" lang="en-US" altLang="en-US" b="0" i="0" u="none" strike="noStrike" cap="none" normalizeH="0" baseline="0" dirty="0" err="1">
                <a:ln>
                  <a:noFill/>
                </a:ln>
                <a:solidFill>
                  <a:schemeClr val="tx1"/>
                </a:solidFill>
                <a:effectLst/>
                <a:latin typeface="Arial" panose="020B0604020202020204" pitchFamily="34" charset="0"/>
              </a:rPr>
              <a:t>Cấu</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hình</a:t>
            </a:r>
            <a:r>
              <a:rPr kumimoji="0" lang="en-US" altLang="en-US" b="0" i="0" u="none" strike="noStrike" cap="none" normalizeH="0" baseline="0" dirty="0">
                <a:ln>
                  <a:noFill/>
                </a:ln>
                <a:solidFill>
                  <a:schemeClr val="tx1"/>
                </a:solidFill>
                <a:effectLst/>
                <a:latin typeface="Arial" panose="020B0604020202020204" pitchFamily="34" charset="0"/>
              </a:rPr>
              <a:t> SMTP, POP3 </a:t>
            </a:r>
            <a:r>
              <a:rPr kumimoji="0" lang="en-US" altLang="en-US" b="0" i="0" u="none" strike="noStrike" cap="none" normalizeH="0" baseline="0" dirty="0" err="1">
                <a:ln>
                  <a:noFill/>
                </a:ln>
                <a:solidFill>
                  <a:schemeClr val="tx1"/>
                </a:solidFill>
                <a:effectLst/>
                <a:latin typeface="Arial" panose="020B0604020202020204" pitchFamily="34" charset="0"/>
              </a:rPr>
              <a:t>hoặc</a:t>
            </a:r>
            <a:r>
              <a:rPr kumimoji="0" lang="en-US" altLang="en-US" b="0" i="0" u="none" strike="noStrike" cap="none" normalizeH="0" baseline="0" dirty="0">
                <a:ln>
                  <a:noFill/>
                </a:ln>
                <a:solidFill>
                  <a:schemeClr val="tx1"/>
                </a:solidFill>
                <a:effectLst/>
                <a:latin typeface="Arial" panose="020B0604020202020204" pitchFamily="34" charset="0"/>
              </a:rPr>
              <a:t> IMAP </a:t>
            </a:r>
            <a:r>
              <a:rPr kumimoji="0" lang="en-US" altLang="en-US" b="0" i="0" u="none" strike="noStrike" cap="none" normalizeH="0" baseline="0" dirty="0" err="1">
                <a:ln>
                  <a:noFill/>
                </a:ln>
                <a:solidFill>
                  <a:schemeClr val="tx1"/>
                </a:solidFill>
                <a:effectLst/>
                <a:latin typeface="Arial" panose="020B0604020202020204" pitchFamily="34" charset="0"/>
              </a:rPr>
              <a:t>để</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đảm</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bảo</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hoạt</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động</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gửi</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và</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nhận</a:t>
            </a:r>
            <a:r>
              <a:rPr kumimoji="0" lang="en-US" altLang="en-US" b="0" i="0" u="none" strike="noStrike" cap="none" normalizeH="0" baseline="0" dirty="0">
                <a:ln>
                  <a:noFill/>
                </a:ln>
                <a:solidFill>
                  <a:schemeClr val="tx1"/>
                </a:solidFill>
                <a:effectLst/>
                <a:latin typeface="Arial" panose="020B0604020202020204" pitchFamily="34" charset="0"/>
              </a:rPr>
              <a:t> email.</a:t>
            </a:r>
          </a:p>
          <a:p>
            <a:pPr marL="457200" lvl="1" indent="0" eaLnBrk="0" fontAlgn="base" hangingPunct="0">
              <a:lnSpc>
                <a:spcPct val="100000"/>
              </a:lnSpc>
              <a:spcBef>
                <a:spcPct val="0"/>
              </a:spcBef>
              <a:spcAft>
                <a:spcPct val="0"/>
              </a:spcAft>
              <a:buClrTx/>
              <a:buSzTx/>
              <a:buNone/>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err="1">
                <a:ln>
                  <a:noFill/>
                </a:ln>
                <a:solidFill>
                  <a:schemeClr val="tx1"/>
                </a:solidFill>
                <a:effectLst/>
                <a:latin typeface="Arial" panose="020B0604020202020204" pitchFamily="34" charset="0"/>
              </a:rPr>
              <a:t>Quản</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lý</a:t>
            </a:r>
            <a:r>
              <a:rPr kumimoji="0" lang="en-US" altLang="en-US" sz="1800" b="1" i="0" u="none" strike="noStrike" cap="none" normalizeH="0" baseline="0" dirty="0">
                <a:ln>
                  <a:noFill/>
                </a:ln>
                <a:solidFill>
                  <a:schemeClr val="tx1"/>
                </a:solidFill>
                <a:effectLst/>
                <a:latin typeface="Arial" panose="020B0604020202020204" pitchFamily="34" charset="0"/>
              </a:rPr>
              <a:t> Mail Server</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Đòi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hỏi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kỹ</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năng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quản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trị</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mạng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và</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bảo</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mật</a:t>
            </a:r>
            <a:r>
              <a:rPr kumimoji="0" lang="en-US" altLang="en-US" sz="1800" b="0" i="0" u="none" strike="noStrike" cap="none" normalizeH="0" baseline="0" dirty="0">
                <a:ln>
                  <a:noFill/>
                </a:ln>
                <a:solidFill>
                  <a:schemeClr val="tx1"/>
                </a:solidFill>
                <a:effectLst/>
                <a:latin typeface="Arial" panose="020B0604020202020204" pitchFamily="34" charset="0"/>
              </a:rPr>
              <a:t>, do </a:t>
            </a:r>
            <a:r>
              <a:rPr kumimoji="0" lang="en-US" altLang="en-US" sz="1800" b="0" i="0" u="none" strike="noStrike" cap="none" normalizeH="0" baseline="0" dirty="0" err="1">
                <a:ln>
                  <a:noFill/>
                </a:ln>
                <a:solidFill>
                  <a:schemeClr val="tx1"/>
                </a:solidFill>
                <a:effectLst/>
                <a:latin typeface="Arial" panose="020B0604020202020204" pitchFamily="34" charset="0"/>
              </a:rPr>
              <a:t>các</a:t>
            </a:r>
            <a:r>
              <a:rPr kumimoji="0" lang="en-US" altLang="en-US" sz="1800" b="0" i="0" u="none" strike="noStrike" cap="none" normalizeH="0" baseline="0" dirty="0">
                <a:ln>
                  <a:noFill/>
                </a:ln>
                <a:solidFill>
                  <a:schemeClr val="tx1"/>
                </a:solidFill>
                <a:effectLst/>
                <a:latin typeface="Arial" panose="020B0604020202020204" pitchFamily="34" charset="0"/>
              </a:rPr>
              <a:t> Mail Server </a:t>
            </a:r>
            <a:r>
              <a:rPr kumimoji="0" lang="en-US" altLang="en-US" sz="1800" b="0" i="0" u="none" strike="noStrike" cap="none" normalizeH="0" baseline="0" dirty="0" err="1">
                <a:ln>
                  <a:noFill/>
                </a:ln>
                <a:solidFill>
                  <a:schemeClr val="tx1"/>
                </a:solidFill>
                <a:effectLst/>
                <a:latin typeface="Arial" panose="020B0604020202020204" pitchFamily="34" charset="0"/>
              </a:rPr>
              <a:t>thường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là</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mục</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tiêu</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của</a:t>
            </a:r>
            <a:r>
              <a:rPr kumimoji="0" lang="en-US" altLang="en-US" sz="1800" b="0" i="0" u="none" strike="noStrike" cap="none" normalizeH="0" baseline="0" dirty="0">
                <a:ln>
                  <a:noFill/>
                </a:ln>
                <a:solidFill>
                  <a:schemeClr val="tx1"/>
                </a:solidFill>
                <a:effectLst/>
                <a:latin typeface="Arial" panose="020B0604020202020204" pitchFamily="34" charset="0"/>
              </a:rPr>
              <a:t> hacker.</a:t>
            </a:r>
          </a:p>
        </p:txBody>
      </p:sp>
      <p:pic>
        <p:nvPicPr>
          <p:cNvPr id="5" name="Picture 4">
            <a:extLst>
              <a:ext uri="{FF2B5EF4-FFF2-40B4-BE49-F238E27FC236}">
                <a16:creationId xmlns:a16="http://schemas.microsoft.com/office/drawing/2014/main" id="{D3760F26-0016-4AB0-A0C2-B3EF29D2875B}"/>
              </a:ext>
            </a:extLst>
          </p:cNvPr>
          <p:cNvPicPr>
            <a:picLocks noChangeAspect="1"/>
          </p:cNvPicPr>
          <p:nvPr/>
        </p:nvPicPr>
        <p:blipFill>
          <a:blip r:embed="rId2"/>
          <a:stretch>
            <a:fillRect/>
          </a:stretch>
        </p:blipFill>
        <p:spPr>
          <a:xfrm>
            <a:off x="9052384" y="768714"/>
            <a:ext cx="2896960" cy="2896960"/>
          </a:xfrm>
          <a:prstGeom prst="rect">
            <a:avLst/>
          </a:prstGeom>
        </p:spPr>
      </p:pic>
    </p:spTree>
    <p:extLst>
      <p:ext uri="{BB962C8B-B14F-4D97-AF65-F5344CB8AC3E}">
        <p14:creationId xmlns:p14="http://schemas.microsoft.com/office/powerpoint/2010/main" val="3029999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 calcmode="lin" valueType="num">
                                      <p:cBhvr additive="base">
                                        <p:cTn id="15"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anim calcmode="lin" valueType="num">
                                      <p:cBhvr additive="base">
                                        <p:cTn id="29"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 calcmode="lin" valueType="num">
                                      <p:cBhvr additive="base">
                                        <p:cTn id="3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anim calcmode="lin" valueType="num">
                                      <p:cBhvr additive="base">
                                        <p:cTn id="39"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
                                            <p:txEl>
                                              <p:pRg st="8" end="8"/>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500" fill="hold"/>
                                        <p:tgtEl>
                                          <p:spTgt spid="5"/>
                                        </p:tgtEl>
                                        <p:attrNameLst>
                                          <p:attrName>ppt_x</p:attrName>
                                        </p:attrNameLst>
                                      </p:cBhvr>
                                      <p:tavLst>
                                        <p:tav tm="0">
                                          <p:val>
                                            <p:strVal val="#ppt_x"/>
                                          </p:val>
                                        </p:tav>
                                        <p:tav tm="100000">
                                          <p:val>
                                            <p:strVal val="#ppt_x"/>
                                          </p:val>
                                        </p:tav>
                                      </p:tavLst>
                                    </p:anim>
                                    <p:anim calcmode="lin" valueType="num">
                                      <p:cBhvr additive="base">
                                        <p:cTn id="4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36"/>
          <p:cNvSpPr txBox="1">
            <a:spLocks noGrp="1"/>
          </p:cNvSpPr>
          <p:nvPr>
            <p:ph type="ctrTitle"/>
          </p:nvPr>
        </p:nvSpPr>
        <p:spPr>
          <a:xfrm rot="21251223">
            <a:off x="1742278" y="2330333"/>
            <a:ext cx="8370988" cy="1339333"/>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2"/>
              </a:buClr>
              <a:buSzPts val="10000"/>
              <a:buFont typeface="Arial"/>
              <a:buNone/>
            </a:pPr>
            <a:r>
              <a:rPr lang="ms" sz="8000" b="1" dirty="0"/>
              <a:t>THANK YOU</a:t>
            </a:r>
            <a:endParaRPr sz="8000" b="1" dirty="0"/>
          </a:p>
        </p:txBody>
      </p:sp>
      <p:sp>
        <p:nvSpPr>
          <p:cNvPr id="789" name="Google Shape;789;p36"/>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ms"/>
              <a:t>12</a:t>
            </a:fld>
            <a:endParaRPr/>
          </a:p>
        </p:txBody>
      </p:sp>
      <p:sp>
        <p:nvSpPr>
          <p:cNvPr id="6" name="Freeform 2">
            <a:extLst>
              <a:ext uri="{FF2B5EF4-FFF2-40B4-BE49-F238E27FC236}">
                <a16:creationId xmlns:a16="http://schemas.microsoft.com/office/drawing/2014/main" id="{44E2150C-7BEF-4AB8-9A0C-9FE567E4AE94}"/>
              </a:ext>
            </a:extLst>
          </p:cNvPr>
          <p:cNvSpPr/>
          <p:nvPr/>
        </p:nvSpPr>
        <p:spPr>
          <a:xfrm rot="15887646">
            <a:off x="-191801" y="2190324"/>
            <a:ext cx="2753797" cy="2781692"/>
          </a:xfrm>
          <a:custGeom>
            <a:avLst/>
            <a:gdLst/>
            <a:ahLst/>
            <a:cxnLst/>
            <a:rect l="l" t="t" r="r" b="b"/>
            <a:pathLst>
              <a:path w="3625754" h="3625754">
                <a:moveTo>
                  <a:pt x="0" y="0"/>
                </a:moveTo>
                <a:lnTo>
                  <a:pt x="3625754" y="0"/>
                </a:lnTo>
                <a:lnTo>
                  <a:pt x="3625754" y="3625754"/>
                </a:lnTo>
                <a:lnTo>
                  <a:pt x="0" y="3625754"/>
                </a:lnTo>
                <a:lnTo>
                  <a:pt x="0" y="0"/>
                </a:lnTo>
                <a:close/>
              </a:path>
            </a:pathLst>
          </a:custGeom>
          <a:blipFill>
            <a:blip r:embed="rId3"/>
            <a:stretch>
              <a:fillRect/>
            </a:stretch>
          </a:blipFill>
        </p:spPr>
      </p:sp>
      <p:sp>
        <p:nvSpPr>
          <p:cNvPr id="7" name="Freeform 2">
            <a:extLst>
              <a:ext uri="{FF2B5EF4-FFF2-40B4-BE49-F238E27FC236}">
                <a16:creationId xmlns:a16="http://schemas.microsoft.com/office/drawing/2014/main" id="{1B02C95C-3EF9-4BA9-AEFA-32C2F3DFB720}"/>
              </a:ext>
            </a:extLst>
          </p:cNvPr>
          <p:cNvSpPr/>
          <p:nvPr/>
        </p:nvSpPr>
        <p:spPr>
          <a:xfrm rot="4699524">
            <a:off x="9424197" y="1069433"/>
            <a:ext cx="2753797" cy="2781692"/>
          </a:xfrm>
          <a:custGeom>
            <a:avLst/>
            <a:gdLst/>
            <a:ahLst/>
            <a:cxnLst/>
            <a:rect l="l" t="t" r="r" b="b"/>
            <a:pathLst>
              <a:path w="3625754" h="3625754">
                <a:moveTo>
                  <a:pt x="0" y="0"/>
                </a:moveTo>
                <a:lnTo>
                  <a:pt x="3625754" y="0"/>
                </a:lnTo>
                <a:lnTo>
                  <a:pt x="3625754" y="3625754"/>
                </a:lnTo>
                <a:lnTo>
                  <a:pt x="0" y="3625754"/>
                </a:lnTo>
                <a:lnTo>
                  <a:pt x="0" y="0"/>
                </a:lnTo>
                <a:close/>
              </a:path>
            </a:pathLst>
          </a:custGeom>
          <a:blipFill>
            <a:blip r:embed="rId3"/>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87"/>
                                        </p:tgtEl>
                                        <p:attrNameLst>
                                          <p:attrName>style.visibility</p:attrName>
                                        </p:attrNameLst>
                                      </p:cBhvr>
                                      <p:to>
                                        <p:strVal val="visible"/>
                                      </p:to>
                                    </p:set>
                                    <p:anim calcmode="lin" valueType="num">
                                      <p:cBhvr additive="base">
                                        <p:cTn id="7" dur="500"/>
                                        <p:tgtEl>
                                          <p:spTgt spid="78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
          <p:cNvSpPr txBox="1">
            <a:spLocks noGrp="1"/>
          </p:cNvSpPr>
          <p:nvPr>
            <p:ph type="ctrTitle"/>
          </p:nvPr>
        </p:nvSpPr>
        <p:spPr>
          <a:xfrm>
            <a:off x="681598" y="2075623"/>
            <a:ext cx="6638544" cy="1005564"/>
          </a:xfrm>
          <a:prstGeom prst="rect">
            <a:avLst/>
          </a:prstGeom>
          <a:noFill/>
          <a:ln>
            <a:noFill/>
          </a:ln>
        </p:spPr>
        <p:txBody>
          <a:bodyPr spcFirstLastPara="1" wrap="square" lIns="0" tIns="45700" rIns="91425" bIns="45700" anchor="b" anchorCtr="0">
            <a:noAutofit/>
          </a:bodyPr>
          <a:lstStyle/>
          <a:p>
            <a:pPr marL="0" lvl="0" indent="0" algn="l" rtl="0">
              <a:lnSpc>
                <a:spcPct val="96666"/>
              </a:lnSpc>
              <a:spcBef>
                <a:spcPts val="0"/>
              </a:spcBef>
              <a:spcAft>
                <a:spcPts val="0"/>
              </a:spcAft>
              <a:buClr>
                <a:schemeClr val="lt1"/>
              </a:buClr>
              <a:buSzPts val="6000"/>
              <a:buFont typeface="Arial"/>
              <a:buNone/>
            </a:pPr>
            <a:r>
              <a:rPr lang="en-US" dirty="0" err="1"/>
              <a:t>Thành</a:t>
            </a:r>
            <a:r>
              <a:rPr lang="en-US" dirty="0"/>
              <a:t> </a:t>
            </a:r>
            <a:r>
              <a:rPr lang="en-US" dirty="0" err="1"/>
              <a:t>viên</a:t>
            </a:r>
            <a:r>
              <a:rPr lang="en-US" dirty="0"/>
              <a:t> </a:t>
            </a:r>
            <a:r>
              <a:rPr lang="en-US" dirty="0" err="1"/>
              <a:t>nhóm</a:t>
            </a:r>
            <a:r>
              <a:rPr lang="en-US" dirty="0"/>
              <a:t> </a:t>
            </a:r>
            <a:endParaRPr dirty="0"/>
          </a:p>
        </p:txBody>
      </p:sp>
      <p:sp>
        <p:nvSpPr>
          <p:cNvPr id="189" name="Google Shape;189;p2"/>
          <p:cNvSpPr txBox="1">
            <a:spLocks noGrp="1"/>
          </p:cNvSpPr>
          <p:nvPr>
            <p:ph type="subTitle" idx="1"/>
          </p:nvPr>
        </p:nvSpPr>
        <p:spPr>
          <a:xfrm>
            <a:off x="243890" y="3081187"/>
            <a:ext cx="6638544" cy="2212976"/>
          </a:xfrm>
          <a:prstGeom prst="rect">
            <a:avLst/>
          </a:prstGeom>
          <a:noFill/>
          <a:ln>
            <a:noFill/>
          </a:ln>
        </p:spPr>
        <p:txBody>
          <a:bodyPr spcFirstLastPara="1" wrap="square" lIns="0" tIns="45700" rIns="91425" bIns="45700" anchor="t" anchorCtr="0">
            <a:noAutofit/>
          </a:bodyPr>
          <a:lstStyle/>
          <a:p>
            <a:pPr marL="457200" lvl="0" indent="-457200" algn="l" rtl="0">
              <a:lnSpc>
                <a:spcPct val="130000"/>
              </a:lnSpc>
              <a:spcBef>
                <a:spcPts val="600"/>
              </a:spcBef>
              <a:spcAft>
                <a:spcPts val="0"/>
              </a:spcAft>
              <a:buSzPts val="3360"/>
              <a:buFont typeface="Noto Sans Symbols"/>
              <a:buChar char="⮚"/>
            </a:pPr>
            <a:r>
              <a:rPr lang="ms" dirty="0"/>
              <a:t>Huỳnh Thanh Liêm</a:t>
            </a:r>
          </a:p>
          <a:p>
            <a:pPr marL="457200" lvl="0" indent="-457200" algn="l" rtl="0">
              <a:lnSpc>
                <a:spcPct val="130000"/>
              </a:lnSpc>
              <a:spcBef>
                <a:spcPts val="600"/>
              </a:spcBef>
              <a:spcAft>
                <a:spcPts val="0"/>
              </a:spcAft>
              <a:buSzPts val="3360"/>
              <a:buFont typeface="Noto Sans Symbols"/>
              <a:buChar char="⮚"/>
            </a:pPr>
            <a:r>
              <a:rPr lang="ms" dirty="0"/>
              <a:t>Nguyễn Đức Duy</a:t>
            </a:r>
          </a:p>
          <a:p>
            <a:pPr marL="457200" lvl="0" indent="-457200" algn="l" rtl="0">
              <a:lnSpc>
                <a:spcPct val="130000"/>
              </a:lnSpc>
              <a:spcBef>
                <a:spcPts val="600"/>
              </a:spcBef>
              <a:spcAft>
                <a:spcPts val="0"/>
              </a:spcAft>
              <a:buSzPts val="3360"/>
              <a:buFont typeface="Noto Sans Symbols"/>
              <a:buChar char="⮚"/>
            </a:pPr>
            <a:r>
              <a:rPr lang="ms" dirty="0"/>
              <a:t>Dương Chí Khang</a:t>
            </a:r>
            <a:endParaRPr dirty="0"/>
          </a:p>
        </p:txBody>
      </p:sp>
      <p:sp>
        <p:nvSpPr>
          <p:cNvPr id="190" name="Google Shape;190;p2"/>
          <p:cNvSpPr/>
          <p:nvPr/>
        </p:nvSpPr>
        <p:spPr>
          <a:xfrm>
            <a:off x="3894115" y="6636470"/>
            <a:ext cx="298831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ms" sz="1200">
                <a:solidFill>
                  <a:srgbClr val="A3A3A3"/>
                </a:solidFill>
                <a:latin typeface="Arial"/>
                <a:ea typeface="Arial"/>
                <a:cs typeface="Arial"/>
                <a:sym typeface="Arial"/>
              </a:rPr>
              <a:t>Date 08/01/2024_Mã HP: 0070076_Bài 2</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89">
                                            <p:txEl>
                                              <p:pRg st="0" end="0"/>
                                            </p:txEl>
                                          </p:spTgt>
                                        </p:tgtEl>
                                        <p:attrNameLst>
                                          <p:attrName>style.visibility</p:attrName>
                                        </p:attrNameLst>
                                      </p:cBhvr>
                                      <p:to>
                                        <p:strVal val="visible"/>
                                      </p:to>
                                    </p:set>
                                    <p:anim calcmode="lin" valueType="num">
                                      <p:cBhvr additive="base">
                                        <p:cTn id="11" dur="500"/>
                                        <p:tgtEl>
                                          <p:spTgt spid="18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189">
                                            <p:txEl>
                                              <p:pRg st="1" end="1"/>
                                            </p:txEl>
                                          </p:spTgt>
                                        </p:tgtEl>
                                        <p:attrNameLst>
                                          <p:attrName>style.visibility</p:attrName>
                                        </p:attrNameLst>
                                      </p:cBhvr>
                                      <p:to>
                                        <p:strVal val="visible"/>
                                      </p:to>
                                    </p:set>
                                    <p:anim calcmode="lin" valueType="num">
                                      <p:cBhvr additive="base">
                                        <p:cTn id="16" dur="500"/>
                                        <p:tgtEl>
                                          <p:spTgt spid="18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89">
                                            <p:txEl>
                                              <p:pRg st="2" end="2"/>
                                            </p:txEl>
                                          </p:spTgt>
                                        </p:tgtEl>
                                        <p:attrNameLst>
                                          <p:attrName>style.visibility</p:attrName>
                                        </p:attrNameLst>
                                      </p:cBhvr>
                                      <p:to>
                                        <p:strVal val="visible"/>
                                      </p:to>
                                    </p:set>
                                    <p:anim calcmode="lin" valueType="num">
                                      <p:cBhvr additive="base">
                                        <p:cTn id="21" dur="500"/>
                                        <p:tgtEl>
                                          <p:spTgt spid="18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8" name="Flowchart: Alternate Process 7">
            <a:extLst>
              <a:ext uri="{FF2B5EF4-FFF2-40B4-BE49-F238E27FC236}">
                <a16:creationId xmlns:a16="http://schemas.microsoft.com/office/drawing/2014/main" id="{5CBA1FC6-DC30-4C37-AD48-18393A16ACA5}"/>
              </a:ext>
            </a:extLst>
          </p:cNvPr>
          <p:cNvSpPr/>
          <p:nvPr/>
        </p:nvSpPr>
        <p:spPr>
          <a:xfrm>
            <a:off x="488272" y="2049601"/>
            <a:ext cx="4909353" cy="2815362"/>
          </a:xfrm>
          <a:custGeom>
            <a:avLst/>
            <a:gdLst>
              <a:gd name="connsiteX0" fmla="*/ 0 w 4909353"/>
              <a:gd name="connsiteY0" fmla="*/ 469227 h 2815362"/>
              <a:gd name="connsiteX1" fmla="*/ 469227 w 4909353"/>
              <a:gd name="connsiteY1" fmla="*/ 0 h 2815362"/>
              <a:gd name="connsiteX2" fmla="*/ 1170752 w 4909353"/>
              <a:gd name="connsiteY2" fmla="*/ 0 h 2815362"/>
              <a:gd name="connsiteX3" fmla="*/ 1792860 w 4909353"/>
              <a:gd name="connsiteY3" fmla="*/ 0 h 2815362"/>
              <a:gd name="connsiteX4" fmla="*/ 2375259 w 4909353"/>
              <a:gd name="connsiteY4" fmla="*/ 0 h 2815362"/>
              <a:gd name="connsiteX5" fmla="*/ 3037075 w 4909353"/>
              <a:gd name="connsiteY5" fmla="*/ 0 h 2815362"/>
              <a:gd name="connsiteX6" fmla="*/ 3619474 w 4909353"/>
              <a:gd name="connsiteY6" fmla="*/ 0 h 2815362"/>
              <a:gd name="connsiteX7" fmla="*/ 4440126 w 4909353"/>
              <a:gd name="connsiteY7" fmla="*/ 0 h 2815362"/>
              <a:gd name="connsiteX8" fmla="*/ 4909353 w 4909353"/>
              <a:gd name="connsiteY8" fmla="*/ 469227 h 2815362"/>
              <a:gd name="connsiteX9" fmla="*/ 4909353 w 4909353"/>
              <a:gd name="connsiteY9" fmla="*/ 1113632 h 2815362"/>
              <a:gd name="connsiteX10" fmla="*/ 4909353 w 4909353"/>
              <a:gd name="connsiteY10" fmla="*/ 1720499 h 2815362"/>
              <a:gd name="connsiteX11" fmla="*/ 4909353 w 4909353"/>
              <a:gd name="connsiteY11" fmla="*/ 2346135 h 2815362"/>
              <a:gd name="connsiteX12" fmla="*/ 4440126 w 4909353"/>
              <a:gd name="connsiteY12" fmla="*/ 2815362 h 2815362"/>
              <a:gd name="connsiteX13" fmla="*/ 3778310 w 4909353"/>
              <a:gd name="connsiteY13" fmla="*/ 2815362 h 2815362"/>
              <a:gd name="connsiteX14" fmla="*/ 3076784 w 4909353"/>
              <a:gd name="connsiteY14" fmla="*/ 2815362 h 2815362"/>
              <a:gd name="connsiteX15" fmla="*/ 2494385 w 4909353"/>
              <a:gd name="connsiteY15" fmla="*/ 2815362 h 2815362"/>
              <a:gd name="connsiteX16" fmla="*/ 1792860 w 4909353"/>
              <a:gd name="connsiteY16" fmla="*/ 2815362 h 2815362"/>
              <a:gd name="connsiteX17" fmla="*/ 1210461 w 4909353"/>
              <a:gd name="connsiteY17" fmla="*/ 2815362 h 2815362"/>
              <a:gd name="connsiteX18" fmla="*/ 469227 w 4909353"/>
              <a:gd name="connsiteY18" fmla="*/ 2815362 h 2815362"/>
              <a:gd name="connsiteX19" fmla="*/ 0 w 4909353"/>
              <a:gd name="connsiteY19" fmla="*/ 2346135 h 2815362"/>
              <a:gd name="connsiteX20" fmla="*/ 0 w 4909353"/>
              <a:gd name="connsiteY20" fmla="*/ 1682961 h 2815362"/>
              <a:gd name="connsiteX21" fmla="*/ 0 w 4909353"/>
              <a:gd name="connsiteY21" fmla="*/ 1019787 h 2815362"/>
              <a:gd name="connsiteX22" fmla="*/ 0 w 4909353"/>
              <a:gd name="connsiteY22" fmla="*/ 469227 h 281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09353" h="2815362" fill="none" extrusionOk="0">
                <a:moveTo>
                  <a:pt x="0" y="469227"/>
                </a:moveTo>
                <a:cubicBezTo>
                  <a:pt x="16519" y="181449"/>
                  <a:pt x="211874" y="19649"/>
                  <a:pt x="469227" y="0"/>
                </a:cubicBezTo>
                <a:cubicBezTo>
                  <a:pt x="803467" y="21260"/>
                  <a:pt x="848795" y="-7781"/>
                  <a:pt x="1170752" y="0"/>
                </a:cubicBezTo>
                <a:cubicBezTo>
                  <a:pt x="1492710" y="7781"/>
                  <a:pt x="1607927" y="18945"/>
                  <a:pt x="1792860" y="0"/>
                </a:cubicBezTo>
                <a:cubicBezTo>
                  <a:pt x="1977793" y="-18945"/>
                  <a:pt x="2160011" y="-7307"/>
                  <a:pt x="2375259" y="0"/>
                </a:cubicBezTo>
                <a:cubicBezTo>
                  <a:pt x="2590507" y="7307"/>
                  <a:pt x="2835514" y="16261"/>
                  <a:pt x="3037075" y="0"/>
                </a:cubicBezTo>
                <a:cubicBezTo>
                  <a:pt x="3238636" y="-16261"/>
                  <a:pt x="3433672" y="-13930"/>
                  <a:pt x="3619474" y="0"/>
                </a:cubicBezTo>
                <a:cubicBezTo>
                  <a:pt x="3805276" y="13930"/>
                  <a:pt x="4101569" y="-40609"/>
                  <a:pt x="4440126" y="0"/>
                </a:cubicBezTo>
                <a:cubicBezTo>
                  <a:pt x="4716086" y="2197"/>
                  <a:pt x="4919842" y="194170"/>
                  <a:pt x="4909353" y="469227"/>
                </a:cubicBezTo>
                <a:cubicBezTo>
                  <a:pt x="4889939" y="692591"/>
                  <a:pt x="4878029" y="884977"/>
                  <a:pt x="4909353" y="1113632"/>
                </a:cubicBezTo>
                <a:cubicBezTo>
                  <a:pt x="4940677" y="1342287"/>
                  <a:pt x="4912940" y="1490186"/>
                  <a:pt x="4909353" y="1720499"/>
                </a:cubicBezTo>
                <a:cubicBezTo>
                  <a:pt x="4905766" y="1950812"/>
                  <a:pt x="4932717" y="2061569"/>
                  <a:pt x="4909353" y="2346135"/>
                </a:cubicBezTo>
                <a:cubicBezTo>
                  <a:pt x="4891382" y="2594115"/>
                  <a:pt x="4719302" y="2830638"/>
                  <a:pt x="4440126" y="2815362"/>
                </a:cubicBezTo>
                <a:cubicBezTo>
                  <a:pt x="4245605" y="2788646"/>
                  <a:pt x="4088402" y="2806949"/>
                  <a:pt x="3778310" y="2815362"/>
                </a:cubicBezTo>
                <a:cubicBezTo>
                  <a:pt x="3468218" y="2823775"/>
                  <a:pt x="3368693" y="2785243"/>
                  <a:pt x="3076784" y="2815362"/>
                </a:cubicBezTo>
                <a:cubicBezTo>
                  <a:pt x="2784875" y="2845481"/>
                  <a:pt x="2636693" y="2803772"/>
                  <a:pt x="2494385" y="2815362"/>
                </a:cubicBezTo>
                <a:cubicBezTo>
                  <a:pt x="2352077" y="2826952"/>
                  <a:pt x="1934428" y="2808766"/>
                  <a:pt x="1792860" y="2815362"/>
                </a:cubicBezTo>
                <a:cubicBezTo>
                  <a:pt x="1651292" y="2821958"/>
                  <a:pt x="1331763" y="2802051"/>
                  <a:pt x="1210461" y="2815362"/>
                </a:cubicBezTo>
                <a:cubicBezTo>
                  <a:pt x="1089159" y="2828673"/>
                  <a:pt x="839811" y="2813006"/>
                  <a:pt x="469227" y="2815362"/>
                </a:cubicBezTo>
                <a:cubicBezTo>
                  <a:pt x="195035" y="2758912"/>
                  <a:pt x="20814" y="2552999"/>
                  <a:pt x="0" y="2346135"/>
                </a:cubicBezTo>
                <a:cubicBezTo>
                  <a:pt x="-26553" y="2016107"/>
                  <a:pt x="19892" y="1982870"/>
                  <a:pt x="0" y="1682961"/>
                </a:cubicBezTo>
                <a:cubicBezTo>
                  <a:pt x="-19892" y="1383052"/>
                  <a:pt x="23745" y="1242999"/>
                  <a:pt x="0" y="1019787"/>
                </a:cubicBezTo>
                <a:cubicBezTo>
                  <a:pt x="-23745" y="796575"/>
                  <a:pt x="-26429" y="687607"/>
                  <a:pt x="0" y="469227"/>
                </a:cubicBezTo>
                <a:close/>
              </a:path>
              <a:path w="4909353" h="2815362" stroke="0" extrusionOk="0">
                <a:moveTo>
                  <a:pt x="0" y="469227"/>
                </a:moveTo>
                <a:cubicBezTo>
                  <a:pt x="-45329" y="248015"/>
                  <a:pt x="215790" y="-14748"/>
                  <a:pt x="469227" y="0"/>
                </a:cubicBezTo>
                <a:cubicBezTo>
                  <a:pt x="583555" y="-14568"/>
                  <a:pt x="745293" y="-1887"/>
                  <a:pt x="1011917" y="0"/>
                </a:cubicBezTo>
                <a:cubicBezTo>
                  <a:pt x="1278541" y="1887"/>
                  <a:pt x="1326176" y="18236"/>
                  <a:pt x="1594315" y="0"/>
                </a:cubicBezTo>
                <a:cubicBezTo>
                  <a:pt x="1862454" y="-18236"/>
                  <a:pt x="2014470" y="-8157"/>
                  <a:pt x="2295841" y="0"/>
                </a:cubicBezTo>
                <a:cubicBezTo>
                  <a:pt x="2577212" y="8157"/>
                  <a:pt x="2743368" y="2202"/>
                  <a:pt x="2957657" y="0"/>
                </a:cubicBezTo>
                <a:cubicBezTo>
                  <a:pt x="3171946" y="-2202"/>
                  <a:pt x="3351634" y="17626"/>
                  <a:pt x="3500347" y="0"/>
                </a:cubicBezTo>
                <a:cubicBezTo>
                  <a:pt x="3649060" y="-17626"/>
                  <a:pt x="4176822" y="-31795"/>
                  <a:pt x="4440126" y="0"/>
                </a:cubicBezTo>
                <a:cubicBezTo>
                  <a:pt x="4662394" y="1125"/>
                  <a:pt x="4901629" y="208276"/>
                  <a:pt x="4909353" y="469227"/>
                </a:cubicBezTo>
                <a:cubicBezTo>
                  <a:pt x="4914170" y="623681"/>
                  <a:pt x="4894550" y="939078"/>
                  <a:pt x="4909353" y="1057325"/>
                </a:cubicBezTo>
                <a:cubicBezTo>
                  <a:pt x="4924156" y="1175572"/>
                  <a:pt x="4889147" y="1419118"/>
                  <a:pt x="4909353" y="1701730"/>
                </a:cubicBezTo>
                <a:cubicBezTo>
                  <a:pt x="4929559" y="1984342"/>
                  <a:pt x="4881036" y="2149871"/>
                  <a:pt x="4909353" y="2346135"/>
                </a:cubicBezTo>
                <a:cubicBezTo>
                  <a:pt x="4919245" y="2602726"/>
                  <a:pt x="4698024" y="2841278"/>
                  <a:pt x="4440126" y="2815362"/>
                </a:cubicBezTo>
                <a:cubicBezTo>
                  <a:pt x="4275520" y="2792502"/>
                  <a:pt x="4142594" y="2826610"/>
                  <a:pt x="3897436" y="2815362"/>
                </a:cubicBezTo>
                <a:cubicBezTo>
                  <a:pt x="3652278" y="2804115"/>
                  <a:pt x="3509386" y="2796729"/>
                  <a:pt x="3354747" y="2815362"/>
                </a:cubicBezTo>
                <a:cubicBezTo>
                  <a:pt x="3200108" y="2833995"/>
                  <a:pt x="2996276" y="2810956"/>
                  <a:pt x="2732639" y="2815362"/>
                </a:cubicBezTo>
                <a:cubicBezTo>
                  <a:pt x="2469002" y="2819768"/>
                  <a:pt x="2325590" y="2812451"/>
                  <a:pt x="2189950" y="2815362"/>
                </a:cubicBezTo>
                <a:cubicBezTo>
                  <a:pt x="2054310" y="2818273"/>
                  <a:pt x="1707829" y="2828555"/>
                  <a:pt x="1567842" y="2815362"/>
                </a:cubicBezTo>
                <a:cubicBezTo>
                  <a:pt x="1427855" y="2802169"/>
                  <a:pt x="787132" y="2770877"/>
                  <a:pt x="469227" y="2815362"/>
                </a:cubicBezTo>
                <a:cubicBezTo>
                  <a:pt x="200213" y="2857626"/>
                  <a:pt x="-52303" y="2606336"/>
                  <a:pt x="0" y="2346135"/>
                </a:cubicBezTo>
                <a:cubicBezTo>
                  <a:pt x="16403" y="2146308"/>
                  <a:pt x="-17326" y="1873131"/>
                  <a:pt x="0" y="1701730"/>
                </a:cubicBezTo>
                <a:cubicBezTo>
                  <a:pt x="17326" y="1530329"/>
                  <a:pt x="12497" y="1316455"/>
                  <a:pt x="0" y="1057325"/>
                </a:cubicBezTo>
                <a:cubicBezTo>
                  <a:pt x="-12497" y="798196"/>
                  <a:pt x="8863" y="748410"/>
                  <a:pt x="0" y="469227"/>
                </a:cubicBezTo>
                <a:close/>
              </a:path>
            </a:pathLst>
          </a:custGeom>
          <a:blipFill>
            <a:blip r:embed="rId3"/>
            <a:tile tx="0" ty="0" sx="100000" sy="100000" flip="none" algn="tl"/>
          </a:blipFill>
          <a:ln>
            <a:extLst>
              <a:ext uri="{C807C97D-BFC1-408E-A445-0C87EB9F89A2}">
                <ask:lineSketchStyleProps xmlns:ask="http://schemas.microsoft.com/office/drawing/2018/sketchyshapes" sd="4257562635">
                  <a:prstGeom prst="flowChartAlternateProcess">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9B0EB5AF-C966-4EFC-A51F-50EE96A24623}"/>
              </a:ext>
            </a:extLst>
          </p:cNvPr>
          <p:cNvSpPr>
            <a:spLocks noGrp="1"/>
          </p:cNvSpPr>
          <p:nvPr>
            <p:ph type="title"/>
          </p:nvPr>
        </p:nvSpPr>
        <p:spPr>
          <a:xfrm>
            <a:off x="745190" y="428861"/>
            <a:ext cx="6951472" cy="590931"/>
          </a:xfrm>
        </p:spPr>
        <p:txBody>
          <a:bodyPr/>
          <a:lstStyle/>
          <a:p>
            <a:r>
              <a:rPr lang="en-US" dirty="0"/>
              <a:t>Mail Server </a:t>
            </a:r>
            <a:r>
              <a:rPr lang="en-US" dirty="0" err="1"/>
              <a:t>là</a:t>
            </a:r>
            <a:r>
              <a:rPr lang="en-US" dirty="0"/>
              <a:t> </a:t>
            </a:r>
            <a:r>
              <a:rPr lang="en-US" dirty="0" err="1"/>
              <a:t>gì</a:t>
            </a:r>
            <a:r>
              <a:rPr lang="en-US" dirty="0"/>
              <a:t>?</a:t>
            </a:r>
          </a:p>
        </p:txBody>
      </p:sp>
      <p:sp>
        <p:nvSpPr>
          <p:cNvPr id="5" name="Text Placeholder 4">
            <a:extLst>
              <a:ext uri="{FF2B5EF4-FFF2-40B4-BE49-F238E27FC236}">
                <a16:creationId xmlns:a16="http://schemas.microsoft.com/office/drawing/2014/main" id="{E8AE0F42-082B-4BA6-8A8F-41A03163F3BF}"/>
              </a:ext>
            </a:extLst>
          </p:cNvPr>
          <p:cNvSpPr>
            <a:spLocks noGrp="1"/>
          </p:cNvSpPr>
          <p:nvPr>
            <p:ph type="body" idx="1"/>
          </p:nvPr>
        </p:nvSpPr>
        <p:spPr>
          <a:xfrm>
            <a:off x="88499" y="2049601"/>
            <a:ext cx="5309126" cy="1575273"/>
          </a:xfrm>
        </p:spPr>
        <p:txBody>
          <a:bodyPr/>
          <a:lstStyle/>
          <a:p>
            <a:pPr marL="548640" lvl="1" indent="0">
              <a:buNone/>
            </a:pPr>
            <a:r>
              <a:rPr lang="vi-VN" dirty="0"/>
              <a:t>Mail Server (máy chủ thư điện tử) là hệ thống chịu trách nhiệm gửi, nhận, lưu trữ và quản lý các email giữa các người dùng hoặc hệ thống. Đối với bất kỳ tổ chức hoặc doanh nghiệp nào, Mail Server đóng vai trò quan trọng trong việc giao tiếp, giúp trao đổi thông tin hiệu quả và nhanh chóng.</a:t>
            </a:r>
            <a:endParaRPr lang="en-US" dirty="0"/>
          </a:p>
        </p:txBody>
      </p:sp>
      <p:pic>
        <p:nvPicPr>
          <p:cNvPr id="7" name="Picture 6">
            <a:extLst>
              <a:ext uri="{FF2B5EF4-FFF2-40B4-BE49-F238E27FC236}">
                <a16:creationId xmlns:a16="http://schemas.microsoft.com/office/drawing/2014/main" id="{C2277344-D365-4339-81BB-010EF2C70E44}"/>
              </a:ext>
            </a:extLst>
          </p:cNvPr>
          <p:cNvPicPr>
            <a:picLocks noChangeAspect="1"/>
          </p:cNvPicPr>
          <p:nvPr/>
        </p:nvPicPr>
        <p:blipFill>
          <a:blip r:embed="rId4"/>
          <a:stretch>
            <a:fillRect/>
          </a:stretch>
        </p:blipFill>
        <p:spPr>
          <a:xfrm>
            <a:off x="6096000" y="1320275"/>
            <a:ext cx="5492318" cy="37652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barn(inVertical)">
                                      <p:cBhvr>
                                        <p:cTn id="13" dur="500"/>
                                        <p:tgtEl>
                                          <p:spTgt spid="5">
                                            <p:txEl>
                                              <p:pRg st="0" end="0"/>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971A7B4-F7B9-47FF-9210-574CFF7BDC41}"/>
              </a:ext>
            </a:extLst>
          </p:cNvPr>
          <p:cNvSpPr/>
          <p:nvPr/>
        </p:nvSpPr>
        <p:spPr>
          <a:xfrm>
            <a:off x="550416" y="1489737"/>
            <a:ext cx="6223247" cy="67470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ü"/>
            </a:pPr>
            <a:r>
              <a:rPr lang="vi-VN" b="1" dirty="0">
                <a:solidFill>
                  <a:schemeClr val="accent6"/>
                </a:solidFill>
              </a:rPr>
              <a:t>Là xương sống của hệ thống truyền thông điện tử trong các tổ chức hiện đại.</a:t>
            </a:r>
          </a:p>
        </p:txBody>
      </p:sp>
      <p:sp>
        <p:nvSpPr>
          <p:cNvPr id="2" name="Title 1">
            <a:extLst>
              <a:ext uri="{FF2B5EF4-FFF2-40B4-BE49-F238E27FC236}">
                <a16:creationId xmlns:a16="http://schemas.microsoft.com/office/drawing/2014/main" id="{B5F530E8-9A45-4F7D-9F3A-5A8F46A77233}"/>
              </a:ext>
            </a:extLst>
          </p:cNvPr>
          <p:cNvSpPr>
            <a:spLocks noGrp="1"/>
          </p:cNvSpPr>
          <p:nvPr>
            <p:ph type="title"/>
          </p:nvPr>
        </p:nvSpPr>
        <p:spPr>
          <a:xfrm>
            <a:off x="390083" y="224674"/>
            <a:ext cx="9916892" cy="590931"/>
          </a:xfrm>
        </p:spPr>
        <p:txBody>
          <a:bodyPr/>
          <a:lstStyle/>
          <a:p>
            <a:pPr algn="just"/>
            <a:r>
              <a:rPr lang="en-US" dirty="0" err="1"/>
              <a:t>Vai</a:t>
            </a:r>
            <a:r>
              <a:rPr lang="en-US" dirty="0"/>
              <a:t> </a:t>
            </a:r>
            <a:r>
              <a:rPr lang="en-US" dirty="0" err="1"/>
              <a:t>trò</a:t>
            </a:r>
            <a:r>
              <a:rPr lang="en-US" dirty="0"/>
              <a:t> </a:t>
            </a:r>
            <a:r>
              <a:rPr lang="en-US" dirty="0" err="1"/>
              <a:t>của</a:t>
            </a:r>
            <a:r>
              <a:rPr lang="en-US" dirty="0"/>
              <a:t> Mail Server </a:t>
            </a:r>
            <a:r>
              <a:rPr lang="en-US" dirty="0" err="1"/>
              <a:t>trong</a:t>
            </a:r>
            <a:r>
              <a:rPr lang="en-US" dirty="0"/>
              <a:t> </a:t>
            </a:r>
            <a:r>
              <a:rPr lang="en-US" dirty="0" err="1"/>
              <a:t>hệ</a:t>
            </a:r>
            <a:r>
              <a:rPr lang="en-US" dirty="0"/>
              <a:t> </a:t>
            </a:r>
            <a:r>
              <a:rPr lang="en-US" dirty="0" err="1"/>
              <a:t>thống</a:t>
            </a:r>
            <a:r>
              <a:rPr lang="en-US" dirty="0"/>
              <a:t> </a:t>
            </a:r>
            <a:r>
              <a:rPr lang="en-US" dirty="0" err="1"/>
              <a:t>mạng</a:t>
            </a:r>
            <a:r>
              <a:rPr lang="en-US" dirty="0"/>
              <a:t> ?? </a:t>
            </a:r>
          </a:p>
        </p:txBody>
      </p:sp>
      <p:sp>
        <p:nvSpPr>
          <p:cNvPr id="5" name="Rectangle: Rounded Corners 4">
            <a:extLst>
              <a:ext uri="{FF2B5EF4-FFF2-40B4-BE49-F238E27FC236}">
                <a16:creationId xmlns:a16="http://schemas.microsoft.com/office/drawing/2014/main" id="{5DA16BD7-6330-4A08-9745-1F9F04D186B8}"/>
              </a:ext>
            </a:extLst>
          </p:cNvPr>
          <p:cNvSpPr/>
          <p:nvPr/>
        </p:nvSpPr>
        <p:spPr>
          <a:xfrm>
            <a:off x="2984376" y="3021704"/>
            <a:ext cx="6223247" cy="67470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ü"/>
            </a:pPr>
            <a:r>
              <a:rPr lang="vi-VN" b="1" dirty="0">
                <a:solidFill>
                  <a:schemeClr val="accent6"/>
                </a:solidFill>
              </a:rPr>
              <a:t>Tăng cường năng suất làm việc và khả năng trao đổi thông tin của doanh nghiệp.</a:t>
            </a:r>
          </a:p>
        </p:txBody>
      </p:sp>
      <p:sp>
        <p:nvSpPr>
          <p:cNvPr id="6" name="Rectangle: Rounded Corners 5">
            <a:extLst>
              <a:ext uri="{FF2B5EF4-FFF2-40B4-BE49-F238E27FC236}">
                <a16:creationId xmlns:a16="http://schemas.microsoft.com/office/drawing/2014/main" id="{78E1C085-E1E3-47A3-88CB-7521AD5BF476}"/>
              </a:ext>
            </a:extLst>
          </p:cNvPr>
          <p:cNvSpPr/>
          <p:nvPr/>
        </p:nvSpPr>
        <p:spPr>
          <a:xfrm>
            <a:off x="5459361" y="4693560"/>
            <a:ext cx="6223247" cy="67470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ü"/>
            </a:pPr>
            <a:r>
              <a:rPr lang="vi-VN" b="1" dirty="0">
                <a:solidFill>
                  <a:schemeClr val="accent6"/>
                </a:solidFill>
              </a:rPr>
              <a:t>Đảm bảo thông tin được gửi, nhận một cách an toàn và bảo mật.</a:t>
            </a:r>
          </a:p>
        </p:txBody>
      </p:sp>
    </p:spTree>
    <p:extLst>
      <p:ext uri="{BB962C8B-B14F-4D97-AF65-F5344CB8AC3E}">
        <p14:creationId xmlns:p14="http://schemas.microsoft.com/office/powerpoint/2010/main" val="1834439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p:cTn id="20" dur="1000" fill="hold"/>
                                        <p:tgtEl>
                                          <p:spTgt spid="5"/>
                                        </p:tgtEl>
                                        <p:attrNameLst>
                                          <p:attrName>ppt_w</p:attrName>
                                        </p:attrNameLst>
                                      </p:cBhvr>
                                      <p:tavLst>
                                        <p:tav tm="0">
                                          <p:val>
                                            <p:fltVal val="0"/>
                                          </p:val>
                                        </p:tav>
                                        <p:tav tm="100000">
                                          <p:val>
                                            <p:strVal val="#ppt_w"/>
                                          </p:val>
                                        </p:tav>
                                      </p:tavLst>
                                    </p:anim>
                                    <p:anim calcmode="lin" valueType="num">
                                      <p:cBhvr>
                                        <p:cTn id="21" dur="1000" fill="hold"/>
                                        <p:tgtEl>
                                          <p:spTgt spid="5"/>
                                        </p:tgtEl>
                                        <p:attrNameLst>
                                          <p:attrName>ppt_h</p:attrName>
                                        </p:attrNameLst>
                                      </p:cBhvr>
                                      <p:tavLst>
                                        <p:tav tm="0">
                                          <p:val>
                                            <p:fltVal val="0"/>
                                          </p:val>
                                        </p:tav>
                                        <p:tav tm="100000">
                                          <p:val>
                                            <p:strVal val="#ppt_h"/>
                                          </p:val>
                                        </p:tav>
                                      </p:tavLst>
                                    </p:anim>
                                    <p:anim calcmode="lin" valueType="num">
                                      <p:cBhvr>
                                        <p:cTn id="22" dur="1000" fill="hold"/>
                                        <p:tgtEl>
                                          <p:spTgt spid="5"/>
                                        </p:tgtEl>
                                        <p:attrNameLst>
                                          <p:attrName>style.rotation</p:attrName>
                                        </p:attrNameLst>
                                      </p:cBhvr>
                                      <p:tavLst>
                                        <p:tav tm="0">
                                          <p:val>
                                            <p:fltVal val="90"/>
                                          </p:val>
                                        </p:tav>
                                        <p:tav tm="100000">
                                          <p:val>
                                            <p:fltVal val="0"/>
                                          </p:val>
                                        </p:tav>
                                      </p:tavLst>
                                    </p:anim>
                                    <p:animEffect transition="in" filter="fade">
                                      <p:cBhvr>
                                        <p:cTn id="23" dur="10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1000" fill="hold"/>
                                        <p:tgtEl>
                                          <p:spTgt spid="6"/>
                                        </p:tgtEl>
                                        <p:attrNameLst>
                                          <p:attrName>ppt_w</p:attrName>
                                        </p:attrNameLst>
                                      </p:cBhvr>
                                      <p:tavLst>
                                        <p:tav tm="0">
                                          <p:val>
                                            <p:fltVal val="0"/>
                                          </p:val>
                                        </p:tav>
                                        <p:tav tm="100000">
                                          <p:val>
                                            <p:strVal val="#ppt_w"/>
                                          </p:val>
                                        </p:tav>
                                      </p:tavLst>
                                    </p:anim>
                                    <p:anim calcmode="lin" valueType="num">
                                      <p:cBhvr>
                                        <p:cTn id="29" dur="1000" fill="hold"/>
                                        <p:tgtEl>
                                          <p:spTgt spid="6"/>
                                        </p:tgtEl>
                                        <p:attrNameLst>
                                          <p:attrName>ppt_h</p:attrName>
                                        </p:attrNameLst>
                                      </p:cBhvr>
                                      <p:tavLst>
                                        <p:tav tm="0">
                                          <p:val>
                                            <p:fltVal val="0"/>
                                          </p:val>
                                        </p:tav>
                                        <p:tav tm="100000">
                                          <p:val>
                                            <p:strVal val="#ppt_h"/>
                                          </p:val>
                                        </p:tav>
                                      </p:tavLst>
                                    </p:anim>
                                    <p:anim calcmode="lin" valueType="num">
                                      <p:cBhvr>
                                        <p:cTn id="30" dur="1000" fill="hold"/>
                                        <p:tgtEl>
                                          <p:spTgt spid="6"/>
                                        </p:tgtEl>
                                        <p:attrNameLst>
                                          <p:attrName>style.rotation</p:attrName>
                                        </p:attrNameLst>
                                      </p:cBhvr>
                                      <p:tavLst>
                                        <p:tav tm="0">
                                          <p:val>
                                            <p:fltVal val="90"/>
                                          </p:val>
                                        </p:tav>
                                        <p:tav tm="100000">
                                          <p:val>
                                            <p:fltVal val="0"/>
                                          </p:val>
                                        </p:tav>
                                      </p:tavLst>
                                    </p:anim>
                                    <p:animEffect transition="in" filter="fade">
                                      <p:cBhvr>
                                        <p:cTn id="3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5"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D1B2A-87B2-405D-BD3D-384C515A5B3E}"/>
              </a:ext>
            </a:extLst>
          </p:cNvPr>
          <p:cNvSpPr>
            <a:spLocks noGrp="1"/>
          </p:cNvSpPr>
          <p:nvPr>
            <p:ph type="title"/>
          </p:nvPr>
        </p:nvSpPr>
        <p:spPr>
          <a:xfrm>
            <a:off x="390083" y="215796"/>
            <a:ext cx="8674018" cy="590931"/>
          </a:xfrm>
        </p:spPr>
        <p:txBody>
          <a:bodyPr/>
          <a:lstStyle/>
          <a:p>
            <a:r>
              <a:rPr lang="en-US" dirty="0"/>
              <a:t>1. </a:t>
            </a:r>
            <a:r>
              <a:rPr lang="en-US" dirty="0" err="1"/>
              <a:t>Cách</a:t>
            </a:r>
            <a:r>
              <a:rPr lang="en-US" dirty="0"/>
              <a:t> </a:t>
            </a:r>
            <a:r>
              <a:rPr lang="en-US" dirty="0" err="1"/>
              <a:t>thức</a:t>
            </a:r>
            <a:r>
              <a:rPr lang="en-US" dirty="0"/>
              <a:t> </a:t>
            </a:r>
            <a:r>
              <a:rPr lang="en-US" dirty="0" err="1"/>
              <a:t>hoạt</a:t>
            </a:r>
            <a:r>
              <a:rPr lang="en-US" dirty="0"/>
              <a:t> </a:t>
            </a:r>
            <a:r>
              <a:rPr lang="en-US" dirty="0" err="1"/>
              <a:t>động</a:t>
            </a:r>
            <a:r>
              <a:rPr lang="en-US" dirty="0"/>
              <a:t> </a:t>
            </a:r>
            <a:r>
              <a:rPr lang="en-US" dirty="0" err="1"/>
              <a:t>của</a:t>
            </a:r>
            <a:r>
              <a:rPr lang="en-US" dirty="0"/>
              <a:t> Mail Server</a:t>
            </a:r>
          </a:p>
        </p:txBody>
      </p:sp>
      <p:sp>
        <p:nvSpPr>
          <p:cNvPr id="4" name="Title 1">
            <a:extLst>
              <a:ext uri="{FF2B5EF4-FFF2-40B4-BE49-F238E27FC236}">
                <a16:creationId xmlns:a16="http://schemas.microsoft.com/office/drawing/2014/main" id="{1DC5C4A4-8D80-4F58-97AC-7A56F4D51D0E}"/>
              </a:ext>
            </a:extLst>
          </p:cNvPr>
          <p:cNvSpPr txBox="1">
            <a:spLocks/>
          </p:cNvSpPr>
          <p:nvPr/>
        </p:nvSpPr>
        <p:spPr>
          <a:xfrm>
            <a:off x="542483" y="368196"/>
            <a:ext cx="7946049" cy="59093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lang="en-US" dirty="0"/>
          </a:p>
        </p:txBody>
      </p:sp>
      <p:sp>
        <p:nvSpPr>
          <p:cNvPr id="5" name="Title 1">
            <a:extLst>
              <a:ext uri="{FF2B5EF4-FFF2-40B4-BE49-F238E27FC236}">
                <a16:creationId xmlns:a16="http://schemas.microsoft.com/office/drawing/2014/main" id="{607FF455-5C5A-4E7E-B92F-4D3D4ED21F43}"/>
              </a:ext>
            </a:extLst>
          </p:cNvPr>
          <p:cNvSpPr txBox="1">
            <a:spLocks/>
          </p:cNvSpPr>
          <p:nvPr/>
        </p:nvSpPr>
        <p:spPr>
          <a:xfrm>
            <a:off x="542481" y="1036498"/>
            <a:ext cx="4846263" cy="59093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400" dirty="0"/>
              <a:t>a. </a:t>
            </a:r>
            <a:r>
              <a:rPr lang="vi-VN" sz="2400" dirty="0"/>
              <a:t>Giao thức truyền tải thư điện tử</a:t>
            </a:r>
            <a:endParaRPr lang="en-US" sz="2400" dirty="0"/>
          </a:p>
        </p:txBody>
      </p:sp>
      <p:sp>
        <p:nvSpPr>
          <p:cNvPr id="9" name="Rectangle 2">
            <a:extLst>
              <a:ext uri="{FF2B5EF4-FFF2-40B4-BE49-F238E27FC236}">
                <a16:creationId xmlns:a16="http://schemas.microsoft.com/office/drawing/2014/main" id="{FF5BD8A5-94E7-4B8A-9E01-FAA52A6D13E5}"/>
              </a:ext>
            </a:extLst>
          </p:cNvPr>
          <p:cNvSpPr>
            <a:spLocks noGrp="1" noChangeArrowheads="1"/>
          </p:cNvSpPr>
          <p:nvPr>
            <p:ph type="body" idx="1"/>
          </p:nvPr>
        </p:nvSpPr>
        <p:spPr bwMode="auto">
          <a:xfrm>
            <a:off x="214266" y="1452659"/>
            <a:ext cx="11435253" cy="168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548640" lvl="1" indent="0">
              <a:buNone/>
            </a:pPr>
            <a:r>
              <a:rPr lang="vi-VN" b="1" i="0" dirty="0">
                <a:solidFill>
                  <a:srgbClr val="262626"/>
                </a:solidFill>
                <a:effectLst/>
                <a:latin typeface="Roboto" panose="02000000000000000000" pitchFamily="2" charset="0"/>
              </a:rPr>
              <a:t>Outgoing Mail Server là gì?</a:t>
            </a:r>
          </a:p>
          <a:p>
            <a:pPr marL="548640" lvl="1" indent="0">
              <a:buNone/>
            </a:pPr>
            <a:r>
              <a:rPr lang="vi-VN" b="0" i="1" dirty="0">
                <a:solidFill>
                  <a:srgbClr val="262626"/>
                </a:solidFill>
                <a:effectLst/>
                <a:latin typeface="Roboto" panose="02000000000000000000" pitchFamily="2" charset="0"/>
              </a:rPr>
              <a:t>Khi Outgoing Mail Server hay Mail Server gửi đi sẽ cần phải sử dụng đến giao thức Simple Mail Transfer Protocol (SMTP). Đây là một giao thức chuyển thư điện tử đơn giản, được dùng với mục đích liên lạc với Server từ xa. SMTP còn cho phép người dùng có thể gửi nhiều email đến đa dạng các Server khác nhau. </a:t>
            </a:r>
          </a:p>
        </p:txBody>
      </p:sp>
      <p:sp>
        <p:nvSpPr>
          <p:cNvPr id="12" name="Rectangle 2">
            <a:extLst>
              <a:ext uri="{FF2B5EF4-FFF2-40B4-BE49-F238E27FC236}">
                <a16:creationId xmlns:a16="http://schemas.microsoft.com/office/drawing/2014/main" id="{80A48753-12F9-471F-9FEC-BBE4DD711D90}"/>
              </a:ext>
            </a:extLst>
          </p:cNvPr>
          <p:cNvSpPr txBox="1">
            <a:spLocks noChangeArrowheads="1"/>
          </p:cNvSpPr>
          <p:nvPr/>
        </p:nvSpPr>
        <p:spPr bwMode="auto">
          <a:xfrm>
            <a:off x="542481" y="3225700"/>
            <a:ext cx="11308505" cy="292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91440" tIns="45720" rIns="91440" bIns="45720" numCol="1" anchor="ctr" anchorCtr="0" compatLnSpc="1">
            <a:prstTxWarp prst="textNoShape">
              <a:avLst/>
            </a:prstTxWarp>
            <a:spAutoFit/>
          </a:bodyPr>
          <a:lstStyle>
            <a:defPPr marR="0" lvl="0" algn="l" rtl="0">
              <a:lnSpc>
                <a:spcPct val="100000"/>
              </a:lnSpc>
              <a:spcBef>
                <a:spcPts val="0"/>
              </a:spcBef>
              <a:spcAft>
                <a:spcPts val="0"/>
              </a:spcAft>
            </a:defPPr>
            <a:lvl1pPr marL="457200" marR="0" lvl="0" indent="-228600" algn="l" rtl="0">
              <a:lnSpc>
                <a:spcPct val="130000"/>
              </a:lnSpc>
              <a:spcBef>
                <a:spcPts val="600"/>
              </a:spcBef>
              <a:spcAft>
                <a:spcPts val="0"/>
              </a:spcAft>
              <a:buClr>
                <a:schemeClr val="dk2"/>
              </a:buClr>
              <a:buSzPts val="2160"/>
              <a:buFont typeface="Arial"/>
              <a:buNone/>
              <a:defRPr sz="1800" b="0" i="0" u="none" strike="noStrike" cap="none">
                <a:solidFill>
                  <a:schemeClr val="dk1"/>
                </a:solidFill>
                <a:latin typeface="Arial"/>
                <a:ea typeface="Arial"/>
                <a:cs typeface="Arial"/>
                <a:sym typeface="Arial"/>
              </a:defRPr>
            </a:lvl1pPr>
            <a:lvl2pPr marL="914400" marR="0" lvl="1"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2pPr>
            <a:lvl3pPr marL="1371600" marR="0" lvl="2"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3pPr>
            <a:lvl4pPr marL="1828800" marR="0" lvl="3"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4pPr>
            <a:lvl5pPr marL="2286000" marR="0" lvl="4" indent="-365760" algn="l" rtl="0">
              <a:lnSpc>
                <a:spcPct val="130000"/>
              </a:lnSpc>
              <a:spcBef>
                <a:spcPts val="600"/>
              </a:spcBef>
              <a:spcAft>
                <a:spcPts val="0"/>
              </a:spcAft>
              <a:buClr>
                <a:schemeClr val="dk2"/>
              </a:buClr>
              <a:buSzPts val="2160"/>
              <a:buFont typeface="NTR"/>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r>
              <a:rPr lang="vi-VN" b="1" i="0" dirty="0">
                <a:solidFill>
                  <a:srgbClr val="262626"/>
                </a:solidFill>
                <a:effectLst/>
                <a:latin typeface="Roboto" panose="02000000000000000000" pitchFamily="2" charset="0"/>
              </a:rPr>
              <a:t>Incoming Mail Server là gì?</a:t>
            </a:r>
          </a:p>
          <a:p>
            <a:r>
              <a:rPr lang="vi-VN" b="0" i="0" dirty="0">
                <a:solidFill>
                  <a:srgbClr val="262626"/>
                </a:solidFill>
                <a:effectLst/>
                <a:latin typeface="Roboto" panose="02000000000000000000" pitchFamily="2" charset="0"/>
              </a:rPr>
              <a:t>Giao thức Incoming Mail Server có 2 hình thức:</a:t>
            </a:r>
          </a:p>
          <a:p>
            <a:pPr>
              <a:buFont typeface="Arial" panose="020B0604020202020204" pitchFamily="34" charset="0"/>
              <a:buChar char="•"/>
            </a:pPr>
            <a:r>
              <a:rPr lang="vi-VN" b="1" i="0" dirty="0">
                <a:solidFill>
                  <a:srgbClr val="262626"/>
                </a:solidFill>
                <a:effectLst/>
                <a:latin typeface="Roboto" panose="02000000000000000000" pitchFamily="2" charset="0"/>
              </a:rPr>
              <a:t>POP3 (Post Office Protocol version 3):</a:t>
            </a:r>
            <a:r>
              <a:rPr lang="vi-VN" b="0" i="0" dirty="0">
                <a:solidFill>
                  <a:srgbClr val="262626"/>
                </a:solidFill>
                <a:effectLst/>
                <a:latin typeface="Roboto" panose="02000000000000000000" pitchFamily="2" charset="0"/>
              </a:rPr>
              <a:t> Chuyển email đến lưu ở máy tính có chứa Mail Client thông qua các ứng dụng như Outlook, Thunderbird, Windows Mail, Mac Mail…</a:t>
            </a:r>
          </a:p>
          <a:p>
            <a:pPr>
              <a:buFont typeface="Arial" panose="020B0604020202020204" pitchFamily="34" charset="0"/>
              <a:buChar char="•"/>
            </a:pPr>
            <a:r>
              <a:rPr lang="vi-VN" b="1" i="0" dirty="0">
                <a:solidFill>
                  <a:srgbClr val="262626"/>
                </a:solidFill>
                <a:effectLst/>
                <a:latin typeface="Roboto" panose="02000000000000000000" pitchFamily="2" charset="0"/>
              </a:rPr>
              <a:t>IMAP (Internet Message Access Protocol): </a:t>
            </a:r>
            <a:r>
              <a:rPr lang="vi-VN" b="0" i="0" dirty="0">
                <a:solidFill>
                  <a:srgbClr val="262626"/>
                </a:solidFill>
                <a:effectLst/>
                <a:latin typeface="Roboto" panose="02000000000000000000" pitchFamily="2" charset="0"/>
              </a:rPr>
              <a:t>Có phương thức hoạt động phức tạp hơn so với POP3 khi cho phép nhiều Client có thể kết nối với Mailbox. Lúc này, mail trên Mailbox sẽ được chuyển đến Mail Client và bản gốc vẫn được lưu trữ trên Server Mail. </a:t>
            </a:r>
          </a:p>
        </p:txBody>
      </p:sp>
    </p:spTree>
    <p:extLst>
      <p:ext uri="{BB962C8B-B14F-4D97-AF65-F5344CB8AC3E}">
        <p14:creationId xmlns:p14="http://schemas.microsoft.com/office/powerpoint/2010/main" val="1278203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grpId="0" nodeType="withEffect" nodePh="1">
                                  <p:stCondLst>
                                    <p:cond delay="0"/>
                                  </p:stCondLst>
                                  <p:endCondLst>
                                    <p:cond evt="begin" delay="0">
                                      <p:tn val="8"/>
                                    </p:cond>
                                  </p:endCondLst>
                                  <p:childTnLst>
                                    <p:set>
                                      <p:cBhvr>
                                        <p:cTn id="9" dur="1" fill="hold">
                                          <p:stCondLst>
                                            <p:cond delay="0"/>
                                          </p:stCondLst>
                                        </p:cTn>
                                        <p:tgtEl>
                                          <p:spTgt spid="4"/>
                                        </p:tgtEl>
                                        <p:attrNameLst>
                                          <p:attrName>style.visibility</p:attrName>
                                        </p:attrNameLst>
                                      </p:cBhvr>
                                      <p:to>
                                        <p:strVal val="visible"/>
                                      </p:to>
                                    </p:set>
                                    <p:animEffect transition="in" filter="circle(in)">
                                      <p:cBhvr>
                                        <p:cTn id="10" dur="2000"/>
                                        <p:tgtEl>
                                          <p:spTgt spid="4"/>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ircle(in)">
                                      <p:cBhvr>
                                        <p:cTn id="13" dur="2000"/>
                                        <p:tgtEl>
                                          <p:spTgt spid="5"/>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circle(in)">
                                      <p:cBhvr>
                                        <p:cTn id="16" dur="2000"/>
                                        <p:tgtEl>
                                          <p:spTgt spid="9">
                                            <p:txEl>
                                              <p:pRg st="0" end="0"/>
                                            </p:txEl>
                                          </p:spTgt>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circle(in)">
                                      <p:cBhvr>
                                        <p:cTn id="19" dur="2000"/>
                                        <p:tgtEl>
                                          <p:spTgt spid="9">
                                            <p:txEl>
                                              <p:pRg st="1" end="1"/>
                                            </p:txEl>
                                          </p:spTgt>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circle(in)">
                                      <p:cBhvr>
                                        <p:cTn id="22"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9" grpId="0" build="p"/>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Folded Corner 6">
            <a:extLst>
              <a:ext uri="{FF2B5EF4-FFF2-40B4-BE49-F238E27FC236}">
                <a16:creationId xmlns:a16="http://schemas.microsoft.com/office/drawing/2014/main" id="{D907C4C7-46E1-4D6C-ACC6-3FF7AF2D0740}"/>
              </a:ext>
            </a:extLst>
          </p:cNvPr>
          <p:cNvSpPr/>
          <p:nvPr/>
        </p:nvSpPr>
        <p:spPr>
          <a:xfrm>
            <a:off x="390083" y="918430"/>
            <a:ext cx="7546554" cy="2700693"/>
          </a:xfrm>
          <a:prstGeom prst="foldedCorner">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876A88-11A6-4575-8239-09DF28495C58}"/>
              </a:ext>
            </a:extLst>
          </p:cNvPr>
          <p:cNvSpPr>
            <a:spLocks noGrp="1"/>
          </p:cNvSpPr>
          <p:nvPr>
            <p:ph type="title"/>
          </p:nvPr>
        </p:nvSpPr>
        <p:spPr>
          <a:xfrm>
            <a:off x="390083" y="473249"/>
            <a:ext cx="4421614" cy="590931"/>
          </a:xfrm>
        </p:spPr>
        <p:txBody>
          <a:bodyPr/>
          <a:lstStyle/>
          <a:p>
            <a:r>
              <a:rPr lang="en-US" sz="2400" dirty="0"/>
              <a:t>b. </a:t>
            </a:r>
            <a:r>
              <a:rPr lang="en-US" sz="2400" dirty="0" err="1"/>
              <a:t>Quy</a:t>
            </a:r>
            <a:r>
              <a:rPr lang="en-US" sz="2400" dirty="0"/>
              <a:t> </a:t>
            </a:r>
            <a:r>
              <a:rPr lang="en-US" sz="2400" dirty="0" err="1"/>
              <a:t>trình</a:t>
            </a:r>
            <a:r>
              <a:rPr lang="en-US" sz="2400" dirty="0"/>
              <a:t> </a:t>
            </a:r>
            <a:r>
              <a:rPr lang="en-US" sz="2400" dirty="0" err="1"/>
              <a:t>gửi</a:t>
            </a:r>
            <a:r>
              <a:rPr lang="en-US" sz="2400" dirty="0"/>
              <a:t> </a:t>
            </a:r>
            <a:r>
              <a:rPr lang="en-US" sz="2400" dirty="0" err="1"/>
              <a:t>và</a:t>
            </a:r>
            <a:r>
              <a:rPr lang="en-US" sz="2400" dirty="0"/>
              <a:t> </a:t>
            </a:r>
            <a:r>
              <a:rPr lang="en-US" sz="2400" dirty="0" err="1"/>
              <a:t>nhận</a:t>
            </a:r>
            <a:r>
              <a:rPr lang="en-US" sz="2400" dirty="0"/>
              <a:t> email</a:t>
            </a:r>
          </a:p>
        </p:txBody>
      </p:sp>
      <p:sp>
        <p:nvSpPr>
          <p:cNvPr id="4" name="Rectangle 1">
            <a:extLst>
              <a:ext uri="{FF2B5EF4-FFF2-40B4-BE49-F238E27FC236}">
                <a16:creationId xmlns:a16="http://schemas.microsoft.com/office/drawing/2014/main" id="{5375E1FA-B524-4472-AB43-1EEF0F014E9F}"/>
              </a:ext>
            </a:extLst>
          </p:cNvPr>
          <p:cNvSpPr>
            <a:spLocks noGrp="1" noChangeArrowheads="1"/>
          </p:cNvSpPr>
          <p:nvPr>
            <p:ph type="body" idx="1"/>
          </p:nvPr>
        </p:nvSpPr>
        <p:spPr bwMode="auto">
          <a:xfrm>
            <a:off x="485263" y="572135"/>
            <a:ext cx="7176079"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Khi </a:t>
            </a:r>
            <a:r>
              <a:rPr kumimoji="0" lang="en-US" altLang="en-US" sz="2400" b="0" i="0" u="none" strike="noStrike" cap="none" normalizeH="0" baseline="0" dirty="0" err="1">
                <a:ln>
                  <a:noFill/>
                </a:ln>
                <a:solidFill>
                  <a:schemeClr val="tx1"/>
                </a:solidFill>
                <a:effectLst/>
                <a:latin typeface="Arial" panose="020B0604020202020204" pitchFamily="34" charset="0"/>
              </a:rPr>
              <a:t>người</a:t>
            </a:r>
            <a:r>
              <a:rPr kumimoji="0" lang="en-US" altLang="en-US" sz="2400" b="0" i="0" u="none" strike="noStrike" cap="none" normalizeH="0" dirty="0">
                <a:ln>
                  <a:noFill/>
                </a:ln>
                <a:solidFill>
                  <a:schemeClr val="tx1"/>
                </a:solidFill>
                <a:effectLst/>
                <a:latin typeface="Arial" panose="020B0604020202020204" pitchFamily="34" charset="0"/>
              </a:rPr>
              <a:t> </a:t>
            </a:r>
            <a:r>
              <a:rPr kumimoji="0" lang="en-US" altLang="en-US" sz="2400" b="0" i="0" u="none" strike="noStrike" cap="none" normalizeH="0" dirty="0" err="1">
                <a:ln>
                  <a:noFill/>
                </a:ln>
                <a:solidFill>
                  <a:schemeClr val="tx1"/>
                </a:solidFill>
                <a:effectLst/>
                <a:latin typeface="Arial" panose="020B0604020202020204" pitchFamily="34" charset="0"/>
              </a:rPr>
              <a:t>gửi</a:t>
            </a: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2400" b="0" i="0" u="none" strike="noStrike" cap="none" normalizeH="0" baseline="0" dirty="0" err="1">
                <a:ln>
                  <a:noFill/>
                </a:ln>
                <a:solidFill>
                  <a:schemeClr val="tx1"/>
                </a:solidFill>
                <a:effectLst/>
                <a:latin typeface="Arial" panose="020B0604020202020204" pitchFamily="34" charset="0"/>
              </a:rPr>
              <a:t>soạn</a:t>
            </a: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2400" b="0" i="0" u="none" strike="noStrike" cap="none" normalizeH="0" baseline="0" dirty="0" err="1">
                <a:ln>
                  <a:noFill/>
                </a:ln>
                <a:solidFill>
                  <a:schemeClr val="tx1"/>
                </a:solidFill>
                <a:effectLst/>
                <a:latin typeface="Arial" panose="020B0604020202020204" pitchFamily="34" charset="0"/>
              </a:rPr>
              <a:t>và</a:t>
            </a: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2400" b="0" i="0" u="none" strike="noStrike" cap="none" normalizeH="0" baseline="0" dirty="0" err="1">
                <a:ln>
                  <a:noFill/>
                </a:ln>
                <a:solidFill>
                  <a:schemeClr val="tx1"/>
                </a:solidFill>
                <a:effectLst/>
                <a:latin typeface="Arial" panose="020B0604020202020204" pitchFamily="34" charset="0"/>
              </a:rPr>
              <a:t>gửi</a:t>
            </a:r>
            <a:r>
              <a:rPr kumimoji="0" lang="en-US" altLang="en-US" sz="2400" b="0" i="0" u="none" strike="noStrike" cap="none" normalizeH="0" baseline="0" dirty="0">
                <a:ln>
                  <a:noFill/>
                </a:ln>
                <a:solidFill>
                  <a:schemeClr val="tx1"/>
                </a:solidFill>
                <a:effectLst/>
                <a:latin typeface="Arial" panose="020B0604020202020204" pitchFamily="34" charset="0"/>
              </a:rPr>
              <a:t> email, </a:t>
            </a:r>
            <a:r>
              <a:rPr kumimoji="0" lang="en-US" altLang="en-US" sz="2400" b="0" i="0" u="none" strike="noStrike" cap="none" normalizeH="0" baseline="0" dirty="0" err="1">
                <a:ln>
                  <a:noFill/>
                </a:ln>
                <a:solidFill>
                  <a:schemeClr val="tx1"/>
                </a:solidFill>
                <a:effectLst/>
                <a:latin typeface="Arial" panose="020B0604020202020204" pitchFamily="34" charset="0"/>
              </a:rPr>
              <a:t>ứng</a:t>
            </a: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2400" b="0" i="0" u="none" strike="noStrike" cap="none" normalizeH="0" baseline="0" dirty="0" err="1">
                <a:ln>
                  <a:noFill/>
                </a:ln>
                <a:solidFill>
                  <a:schemeClr val="tx1"/>
                </a:solidFill>
                <a:effectLst/>
                <a:latin typeface="Arial" panose="020B0604020202020204" pitchFamily="34" charset="0"/>
              </a:rPr>
              <a:t>dụng</a:t>
            </a:r>
            <a:r>
              <a:rPr kumimoji="0" lang="en-US" altLang="en-US" sz="2400" b="0" i="0" u="none" strike="noStrike" cap="none" normalizeH="0" baseline="0" dirty="0">
                <a:ln>
                  <a:noFill/>
                </a:ln>
                <a:solidFill>
                  <a:schemeClr val="tx1"/>
                </a:solidFill>
                <a:effectLst/>
                <a:latin typeface="Arial" panose="020B0604020202020204" pitchFamily="34" charset="0"/>
              </a:rPr>
              <a:t> email </a:t>
            </a:r>
            <a:r>
              <a:rPr kumimoji="0" lang="en-US" altLang="en-US" sz="2400" b="0" i="0" u="none" strike="noStrike" cap="none" normalizeH="0" baseline="0" dirty="0" err="1">
                <a:ln>
                  <a:noFill/>
                </a:ln>
                <a:solidFill>
                  <a:schemeClr val="tx1"/>
                </a:solidFill>
                <a:effectLst/>
                <a:latin typeface="Arial" panose="020B0604020202020204" pitchFamily="34" charset="0"/>
              </a:rPr>
              <a:t>sẽ</a:t>
            </a: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2400" b="0" i="0" u="none" strike="noStrike" cap="none" normalizeH="0" baseline="0" dirty="0" err="1">
                <a:ln>
                  <a:noFill/>
                </a:ln>
                <a:solidFill>
                  <a:schemeClr val="tx1"/>
                </a:solidFill>
                <a:effectLst/>
                <a:latin typeface="Arial" panose="020B0604020202020204" pitchFamily="34" charset="0"/>
              </a:rPr>
              <a:t>sử</a:t>
            </a: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2400" b="0" i="0" u="none" strike="noStrike" cap="none" normalizeH="0" baseline="0" dirty="0" err="1">
                <a:ln>
                  <a:noFill/>
                </a:ln>
                <a:solidFill>
                  <a:schemeClr val="tx1"/>
                </a:solidFill>
                <a:effectLst/>
                <a:latin typeface="Arial" panose="020B0604020202020204" pitchFamily="34" charset="0"/>
              </a:rPr>
              <a:t>dụng</a:t>
            </a: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2400" b="0" i="0" u="none" strike="noStrike" cap="none" normalizeH="0" baseline="0" dirty="0" err="1">
                <a:ln>
                  <a:noFill/>
                </a:ln>
                <a:solidFill>
                  <a:schemeClr val="tx1"/>
                </a:solidFill>
                <a:effectLst/>
                <a:latin typeface="Arial" panose="020B0604020202020204" pitchFamily="34" charset="0"/>
              </a:rPr>
              <a:t>giao</a:t>
            </a: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2400" b="0" i="0" u="none" strike="noStrike" cap="none" normalizeH="0" baseline="0" dirty="0" err="1">
                <a:ln>
                  <a:noFill/>
                </a:ln>
                <a:solidFill>
                  <a:schemeClr val="tx1"/>
                </a:solidFill>
                <a:effectLst/>
                <a:latin typeface="Arial" panose="020B0604020202020204" pitchFamily="34" charset="0"/>
              </a:rPr>
              <a:t>thức</a:t>
            </a:r>
            <a:r>
              <a:rPr kumimoji="0" lang="en-US" altLang="en-US" sz="2400" b="0" i="0" u="none" strike="noStrike" cap="none" normalizeH="0" baseline="0" dirty="0">
                <a:ln>
                  <a:noFill/>
                </a:ln>
                <a:solidFill>
                  <a:schemeClr val="tx1"/>
                </a:solidFill>
                <a:effectLst/>
                <a:latin typeface="Arial" panose="020B0604020202020204" pitchFamily="34" charset="0"/>
              </a:rPr>
              <a:t> SMTP </a:t>
            </a:r>
            <a:r>
              <a:rPr kumimoji="0" lang="en-US" altLang="en-US" sz="2400" b="0" i="0" u="none" strike="noStrike" cap="none" normalizeH="0" baseline="0" dirty="0" err="1">
                <a:ln>
                  <a:noFill/>
                </a:ln>
                <a:solidFill>
                  <a:schemeClr val="tx1"/>
                </a:solidFill>
                <a:effectLst/>
                <a:latin typeface="Arial" panose="020B0604020202020204" pitchFamily="34" charset="0"/>
              </a:rPr>
              <a:t>để</a:t>
            </a: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2400" b="0" i="0" u="none" strike="noStrike" cap="none" normalizeH="0" baseline="0" dirty="0" err="1">
                <a:ln>
                  <a:noFill/>
                </a:ln>
                <a:solidFill>
                  <a:schemeClr val="tx1"/>
                </a:solidFill>
                <a:effectLst/>
                <a:latin typeface="Arial" panose="020B0604020202020204" pitchFamily="34" charset="0"/>
              </a:rPr>
              <a:t>truyền</a:t>
            </a: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2400" b="0" i="0" u="none" strike="noStrike" cap="none" normalizeH="0" baseline="0" dirty="0" err="1">
                <a:ln>
                  <a:noFill/>
                </a:ln>
                <a:solidFill>
                  <a:schemeClr val="tx1"/>
                </a:solidFill>
                <a:effectLst/>
                <a:latin typeface="Arial" panose="020B0604020202020204" pitchFamily="34" charset="0"/>
              </a:rPr>
              <a:t>thông</a:t>
            </a: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2400" b="0" i="0" u="none" strike="noStrike" cap="none" normalizeH="0" baseline="0" dirty="0" err="1">
                <a:ln>
                  <a:noFill/>
                </a:ln>
                <a:solidFill>
                  <a:schemeClr val="tx1"/>
                </a:solidFill>
                <a:effectLst/>
                <a:latin typeface="Arial" panose="020B0604020202020204" pitchFamily="34" charset="0"/>
              </a:rPr>
              <a:t>điệp</a:t>
            </a: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2400" b="0" i="0" u="none" strike="noStrike" cap="none" normalizeH="0" baseline="0" dirty="0" err="1">
                <a:ln>
                  <a:noFill/>
                </a:ln>
                <a:solidFill>
                  <a:schemeClr val="tx1"/>
                </a:solidFill>
                <a:effectLst/>
                <a:latin typeface="Arial" panose="020B0604020202020204" pitchFamily="34" charset="0"/>
              </a:rPr>
              <a:t>đến</a:t>
            </a:r>
            <a:r>
              <a:rPr kumimoji="0" lang="en-US" altLang="en-US" sz="2400" b="0" i="0" u="none" strike="noStrike" cap="none" normalizeH="0" baseline="0" dirty="0">
                <a:ln>
                  <a:noFill/>
                </a:ln>
                <a:solidFill>
                  <a:schemeClr val="tx1"/>
                </a:solidFill>
                <a:effectLst/>
                <a:latin typeface="Arial" panose="020B0604020202020204" pitchFamily="34" charset="0"/>
              </a:rPr>
              <a:t> Mail Server </a:t>
            </a:r>
            <a:r>
              <a:rPr kumimoji="0" lang="en-US" altLang="en-US" sz="2400" b="0" i="0" u="none" strike="noStrike" cap="none" normalizeH="0" baseline="0" dirty="0" err="1">
                <a:ln>
                  <a:noFill/>
                </a:ln>
                <a:solidFill>
                  <a:schemeClr val="tx1"/>
                </a:solidFill>
                <a:effectLst/>
                <a:latin typeface="Arial" panose="020B0604020202020204" pitchFamily="34" charset="0"/>
              </a:rPr>
              <a:t>của</a:t>
            </a: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2400" b="0" i="0" u="none" strike="noStrike" cap="none" normalizeH="0" baseline="0" dirty="0" err="1">
                <a:ln>
                  <a:noFill/>
                </a:ln>
                <a:solidFill>
                  <a:schemeClr val="tx1"/>
                </a:solidFill>
                <a:effectLst/>
                <a:latin typeface="Arial" panose="020B0604020202020204" pitchFamily="34" charset="0"/>
              </a:rPr>
              <a:t>người</a:t>
            </a:r>
            <a:r>
              <a:rPr lang="en-US" altLang="en-US" sz="2400" dirty="0">
                <a:solidFill>
                  <a:schemeClr val="tx1"/>
                </a:solidFill>
                <a:latin typeface="Arial" panose="020B0604020202020204" pitchFamily="34" charset="0"/>
              </a:rPr>
              <a:t> </a:t>
            </a:r>
            <a:r>
              <a:rPr lang="en-US" altLang="en-US" sz="2400" dirty="0" err="1">
                <a:solidFill>
                  <a:schemeClr val="tx1"/>
                </a:solidFill>
                <a:latin typeface="Arial" panose="020B0604020202020204" pitchFamily="34" charset="0"/>
              </a:rPr>
              <a:t>nhận</a:t>
            </a:r>
            <a:r>
              <a:rPr kumimoji="0" lang="en-US" altLang="en-US" sz="2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Mail Server </a:t>
            </a:r>
            <a:r>
              <a:rPr kumimoji="0" lang="en-US" altLang="en-US" sz="2400" b="0" i="0" u="none" strike="noStrike" cap="none" normalizeH="0" baseline="0" dirty="0" err="1">
                <a:ln>
                  <a:noFill/>
                </a:ln>
                <a:solidFill>
                  <a:schemeClr val="tx1"/>
                </a:solidFill>
                <a:effectLst/>
                <a:latin typeface="Arial" panose="020B0604020202020204" pitchFamily="34" charset="0"/>
              </a:rPr>
              <a:t>người</a:t>
            </a: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2400" b="0" i="0" u="none" strike="noStrike" cap="none" normalizeH="0" baseline="0" dirty="0" err="1">
                <a:ln>
                  <a:noFill/>
                </a:ln>
                <a:solidFill>
                  <a:schemeClr val="tx1"/>
                </a:solidFill>
                <a:effectLst/>
                <a:latin typeface="Arial" panose="020B0604020202020204" pitchFamily="34" charset="0"/>
              </a:rPr>
              <a:t>gửi</a:t>
            </a: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2400" b="0" i="0" u="none" strike="noStrike" cap="none" normalizeH="0" baseline="0" dirty="0" err="1">
                <a:ln>
                  <a:noFill/>
                </a:ln>
                <a:solidFill>
                  <a:schemeClr val="tx1"/>
                </a:solidFill>
                <a:effectLst/>
                <a:latin typeface="Arial" panose="020B0604020202020204" pitchFamily="34" charset="0"/>
              </a:rPr>
              <a:t>tiếp</a:t>
            </a: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2400" b="0" i="0" u="none" strike="noStrike" cap="none" normalizeH="0" baseline="0" dirty="0" err="1">
                <a:ln>
                  <a:noFill/>
                </a:ln>
                <a:solidFill>
                  <a:schemeClr val="tx1"/>
                </a:solidFill>
                <a:effectLst/>
                <a:latin typeface="Arial" panose="020B0604020202020204" pitchFamily="34" charset="0"/>
              </a:rPr>
              <a:t>tục</a:t>
            </a: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2400" b="0" i="0" u="none" strike="noStrike" cap="none" normalizeH="0" baseline="0" dirty="0" err="1">
                <a:ln>
                  <a:noFill/>
                </a:ln>
                <a:solidFill>
                  <a:schemeClr val="tx1"/>
                </a:solidFill>
                <a:effectLst/>
                <a:latin typeface="Arial" panose="020B0604020202020204" pitchFamily="34" charset="0"/>
              </a:rPr>
              <a:t>sử</a:t>
            </a: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2400" b="0" i="0" u="none" strike="noStrike" cap="none" normalizeH="0" baseline="0" dirty="0" err="1">
                <a:ln>
                  <a:noFill/>
                </a:ln>
                <a:solidFill>
                  <a:schemeClr val="tx1"/>
                </a:solidFill>
                <a:effectLst/>
                <a:latin typeface="Arial" panose="020B0604020202020204" pitchFamily="34" charset="0"/>
              </a:rPr>
              <a:t>dụng</a:t>
            </a:r>
            <a:r>
              <a:rPr kumimoji="0" lang="en-US" altLang="en-US" sz="2400" b="0" i="0" u="none" strike="noStrike" cap="none" normalizeH="0" baseline="0" dirty="0">
                <a:ln>
                  <a:noFill/>
                </a:ln>
                <a:solidFill>
                  <a:schemeClr val="tx1"/>
                </a:solidFill>
                <a:effectLst/>
                <a:latin typeface="Arial" panose="020B0604020202020204" pitchFamily="34" charset="0"/>
              </a:rPr>
              <a:t> SMTP </a:t>
            </a:r>
            <a:r>
              <a:rPr kumimoji="0" lang="en-US" altLang="en-US" sz="2400" b="0" i="0" u="none" strike="noStrike" cap="none" normalizeH="0" baseline="0" dirty="0" err="1">
                <a:ln>
                  <a:noFill/>
                </a:ln>
                <a:solidFill>
                  <a:schemeClr val="tx1"/>
                </a:solidFill>
                <a:effectLst/>
                <a:latin typeface="Arial" panose="020B0604020202020204" pitchFamily="34" charset="0"/>
              </a:rPr>
              <a:t>để</a:t>
            </a: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2400" b="0" i="0" u="none" strike="noStrike" cap="none" normalizeH="0" baseline="0" dirty="0" err="1">
                <a:ln>
                  <a:noFill/>
                </a:ln>
                <a:solidFill>
                  <a:schemeClr val="tx1"/>
                </a:solidFill>
                <a:effectLst/>
                <a:latin typeface="Arial" panose="020B0604020202020204" pitchFamily="34" charset="0"/>
              </a:rPr>
              <a:t>chuyển</a:t>
            </a: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2400" b="0" i="0" u="none" strike="noStrike" cap="none" normalizeH="0" baseline="0" dirty="0" err="1">
                <a:ln>
                  <a:noFill/>
                </a:ln>
                <a:solidFill>
                  <a:schemeClr val="tx1"/>
                </a:solidFill>
                <a:effectLst/>
                <a:latin typeface="Arial" panose="020B0604020202020204" pitchFamily="34" charset="0"/>
              </a:rPr>
              <a:t>tiếp</a:t>
            </a:r>
            <a:r>
              <a:rPr kumimoji="0" lang="en-US" altLang="en-US" sz="2400" b="0" i="0" u="none" strike="noStrike" cap="none" normalizeH="0" baseline="0" dirty="0">
                <a:ln>
                  <a:noFill/>
                </a:ln>
                <a:solidFill>
                  <a:schemeClr val="tx1"/>
                </a:solidFill>
                <a:effectLst/>
                <a:latin typeface="Arial" panose="020B0604020202020204" pitchFamily="34" charset="0"/>
              </a:rPr>
              <a:t> email </a:t>
            </a:r>
            <a:r>
              <a:rPr kumimoji="0" lang="en-US" altLang="en-US" sz="2400" b="0" i="0" u="none" strike="noStrike" cap="none" normalizeH="0" baseline="0" dirty="0" err="1">
                <a:ln>
                  <a:noFill/>
                </a:ln>
                <a:solidFill>
                  <a:schemeClr val="tx1"/>
                </a:solidFill>
                <a:effectLst/>
                <a:latin typeface="Arial" panose="020B0604020202020204" pitchFamily="34" charset="0"/>
              </a:rPr>
              <a:t>đến</a:t>
            </a:r>
            <a:r>
              <a:rPr kumimoji="0" lang="en-US" altLang="en-US" sz="2400" b="0" i="0" u="none" strike="noStrike" cap="none" normalizeH="0" baseline="0" dirty="0">
                <a:ln>
                  <a:noFill/>
                </a:ln>
                <a:solidFill>
                  <a:schemeClr val="tx1"/>
                </a:solidFill>
                <a:effectLst/>
                <a:latin typeface="Arial" panose="020B0604020202020204" pitchFamily="34" charset="0"/>
              </a:rPr>
              <a:t> Mail Server </a:t>
            </a:r>
            <a:r>
              <a:rPr kumimoji="0" lang="en-US" altLang="en-US" sz="2400" b="0" i="0" u="none" strike="noStrike" cap="none" normalizeH="0" baseline="0" dirty="0" err="1">
                <a:ln>
                  <a:noFill/>
                </a:ln>
                <a:solidFill>
                  <a:schemeClr val="tx1"/>
                </a:solidFill>
                <a:effectLst/>
                <a:latin typeface="Arial" panose="020B0604020202020204" pitchFamily="34" charset="0"/>
              </a:rPr>
              <a:t>của</a:t>
            </a: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2400" b="0" i="0" u="none" strike="noStrike" cap="none" normalizeH="0" baseline="0" dirty="0" err="1">
                <a:ln>
                  <a:noFill/>
                </a:ln>
                <a:solidFill>
                  <a:schemeClr val="tx1"/>
                </a:solidFill>
                <a:effectLst/>
                <a:latin typeface="Arial" panose="020B0604020202020204" pitchFamily="34" charset="0"/>
              </a:rPr>
              <a:t>người</a:t>
            </a: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2400" b="0" i="0" u="none" strike="noStrike" cap="none" normalizeH="0" baseline="0" dirty="0" err="1">
                <a:ln>
                  <a:noFill/>
                </a:ln>
                <a:solidFill>
                  <a:schemeClr val="tx1"/>
                </a:solidFill>
                <a:effectLst/>
                <a:latin typeface="Arial" panose="020B0604020202020204" pitchFamily="34" charset="0"/>
              </a:rPr>
              <a:t>nhận</a:t>
            </a:r>
            <a:r>
              <a:rPr kumimoji="0" lang="en-US" altLang="en-US" sz="2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2400" b="0" i="0" u="none" strike="noStrike" cap="none" normalizeH="0" baseline="0" dirty="0" err="1">
                <a:ln>
                  <a:noFill/>
                </a:ln>
                <a:solidFill>
                  <a:schemeClr val="tx1"/>
                </a:solidFill>
                <a:effectLst/>
                <a:latin typeface="Arial" panose="020B0604020202020204" pitchFamily="34" charset="0"/>
              </a:rPr>
              <a:t>Người</a:t>
            </a: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2400" b="0" i="0" u="none" strike="noStrike" cap="none" normalizeH="0" baseline="0" dirty="0" err="1">
                <a:ln>
                  <a:noFill/>
                </a:ln>
                <a:solidFill>
                  <a:schemeClr val="tx1"/>
                </a:solidFill>
                <a:effectLst/>
                <a:latin typeface="Arial" panose="020B0604020202020204" pitchFamily="34" charset="0"/>
              </a:rPr>
              <a:t>nhận</a:t>
            </a: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2400" b="0" i="0" u="none" strike="noStrike" cap="none" normalizeH="0" baseline="0" dirty="0" err="1">
                <a:ln>
                  <a:noFill/>
                </a:ln>
                <a:solidFill>
                  <a:schemeClr val="tx1"/>
                </a:solidFill>
                <a:effectLst/>
                <a:latin typeface="Arial" panose="020B0604020202020204" pitchFamily="34" charset="0"/>
              </a:rPr>
              <a:t>sử</a:t>
            </a: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2400" b="0" i="0" u="none" strike="noStrike" cap="none" normalizeH="0" baseline="0" dirty="0" err="1">
                <a:ln>
                  <a:noFill/>
                </a:ln>
                <a:solidFill>
                  <a:schemeClr val="tx1"/>
                </a:solidFill>
                <a:effectLst/>
                <a:latin typeface="Arial" panose="020B0604020202020204" pitchFamily="34" charset="0"/>
              </a:rPr>
              <a:t>dụng</a:t>
            </a: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2400" b="0" i="0" u="none" strike="noStrike" cap="none" normalizeH="0" baseline="0" dirty="0" err="1">
                <a:ln>
                  <a:noFill/>
                </a:ln>
                <a:solidFill>
                  <a:schemeClr val="tx1"/>
                </a:solidFill>
                <a:effectLst/>
                <a:latin typeface="Arial" panose="020B0604020202020204" pitchFamily="34" charset="0"/>
              </a:rPr>
              <a:t>giao</a:t>
            </a: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2400" b="0" i="0" u="none" strike="noStrike" cap="none" normalizeH="0" baseline="0" dirty="0" err="1">
                <a:ln>
                  <a:noFill/>
                </a:ln>
                <a:solidFill>
                  <a:schemeClr val="tx1"/>
                </a:solidFill>
                <a:effectLst/>
                <a:latin typeface="Arial" panose="020B0604020202020204" pitchFamily="34" charset="0"/>
              </a:rPr>
              <a:t>thức</a:t>
            </a:r>
            <a:r>
              <a:rPr kumimoji="0" lang="en-US" altLang="en-US" sz="2400" b="0" i="0" u="none" strike="noStrike" cap="none" normalizeH="0" baseline="0" dirty="0">
                <a:ln>
                  <a:noFill/>
                </a:ln>
                <a:solidFill>
                  <a:schemeClr val="tx1"/>
                </a:solidFill>
                <a:effectLst/>
                <a:latin typeface="Arial" panose="020B0604020202020204" pitchFamily="34" charset="0"/>
              </a:rPr>
              <a:t> POP3 </a:t>
            </a:r>
            <a:r>
              <a:rPr kumimoji="0" lang="en-US" altLang="en-US" sz="2400" b="0" i="0" u="none" strike="noStrike" cap="none" normalizeH="0" baseline="0" dirty="0" err="1">
                <a:ln>
                  <a:noFill/>
                </a:ln>
                <a:solidFill>
                  <a:schemeClr val="tx1"/>
                </a:solidFill>
                <a:effectLst/>
                <a:latin typeface="Arial" panose="020B0604020202020204" pitchFamily="34" charset="0"/>
              </a:rPr>
              <a:t>hoặc</a:t>
            </a:r>
            <a:r>
              <a:rPr kumimoji="0" lang="en-US" altLang="en-US" sz="2400" b="0" i="0" u="none" strike="noStrike" cap="none" normalizeH="0" baseline="0" dirty="0">
                <a:ln>
                  <a:noFill/>
                </a:ln>
                <a:solidFill>
                  <a:schemeClr val="tx1"/>
                </a:solidFill>
                <a:effectLst/>
                <a:latin typeface="Arial" panose="020B0604020202020204" pitchFamily="34" charset="0"/>
              </a:rPr>
              <a:t> IMAP </a:t>
            </a:r>
            <a:r>
              <a:rPr kumimoji="0" lang="en-US" altLang="en-US" sz="2400" b="0" i="0" u="none" strike="noStrike" cap="none" normalizeH="0" baseline="0" dirty="0" err="1">
                <a:ln>
                  <a:noFill/>
                </a:ln>
                <a:solidFill>
                  <a:schemeClr val="tx1"/>
                </a:solidFill>
                <a:effectLst/>
                <a:latin typeface="Arial" panose="020B0604020202020204" pitchFamily="34" charset="0"/>
              </a:rPr>
              <a:t>để</a:t>
            </a: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2400" b="0" i="0" u="none" strike="noStrike" cap="none" normalizeH="0" baseline="0" dirty="0" err="1">
                <a:ln>
                  <a:noFill/>
                </a:ln>
                <a:solidFill>
                  <a:schemeClr val="tx1"/>
                </a:solidFill>
                <a:effectLst/>
                <a:latin typeface="Arial" panose="020B0604020202020204" pitchFamily="34" charset="0"/>
              </a:rPr>
              <a:t>truy</a:t>
            </a: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2400" b="0" i="0" u="none" strike="noStrike" cap="none" normalizeH="0" baseline="0" dirty="0" err="1">
                <a:ln>
                  <a:noFill/>
                </a:ln>
                <a:solidFill>
                  <a:schemeClr val="tx1"/>
                </a:solidFill>
                <a:effectLst/>
                <a:latin typeface="Arial" panose="020B0604020202020204" pitchFamily="34" charset="0"/>
              </a:rPr>
              <a:t>cập</a:t>
            </a: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2400" b="0" i="0" u="none" strike="noStrike" cap="none" normalizeH="0" baseline="0" dirty="0" err="1">
                <a:ln>
                  <a:noFill/>
                </a:ln>
                <a:solidFill>
                  <a:schemeClr val="tx1"/>
                </a:solidFill>
                <a:effectLst/>
                <a:latin typeface="Arial" panose="020B0604020202020204" pitchFamily="34" charset="0"/>
              </a:rPr>
              <a:t>và</a:t>
            </a: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2400" b="0" i="0" u="none" strike="noStrike" cap="none" normalizeH="0" baseline="0" dirty="0" err="1">
                <a:ln>
                  <a:noFill/>
                </a:ln>
                <a:solidFill>
                  <a:schemeClr val="tx1"/>
                </a:solidFill>
                <a:effectLst/>
                <a:latin typeface="Arial" panose="020B0604020202020204" pitchFamily="34" charset="0"/>
              </a:rPr>
              <a:t>tải</a:t>
            </a:r>
            <a:r>
              <a:rPr kumimoji="0" lang="en-US" altLang="en-US" sz="2400" b="0" i="0" u="none" strike="noStrike" cap="none" normalizeH="0" baseline="0" dirty="0">
                <a:ln>
                  <a:noFill/>
                </a:ln>
                <a:solidFill>
                  <a:schemeClr val="tx1"/>
                </a:solidFill>
                <a:effectLst/>
                <a:latin typeface="Arial" panose="020B0604020202020204" pitchFamily="34" charset="0"/>
              </a:rPr>
              <a:t> email </a:t>
            </a:r>
            <a:r>
              <a:rPr kumimoji="0" lang="en-US" altLang="en-US" sz="2400" b="0" i="0" u="none" strike="noStrike" cap="none" normalizeH="0" baseline="0" dirty="0" err="1">
                <a:ln>
                  <a:noFill/>
                </a:ln>
                <a:solidFill>
                  <a:schemeClr val="tx1"/>
                </a:solidFill>
                <a:effectLst/>
                <a:latin typeface="Arial" panose="020B0604020202020204" pitchFamily="34" charset="0"/>
              </a:rPr>
              <a:t>từ</a:t>
            </a:r>
            <a:r>
              <a:rPr kumimoji="0" lang="en-US" altLang="en-US" sz="2400" b="0" i="0" u="none" strike="noStrike" cap="none" normalizeH="0" baseline="0" dirty="0">
                <a:ln>
                  <a:noFill/>
                </a:ln>
                <a:solidFill>
                  <a:schemeClr val="tx1"/>
                </a:solidFill>
                <a:effectLst/>
                <a:latin typeface="Arial" panose="020B0604020202020204" pitchFamily="34" charset="0"/>
              </a:rPr>
              <a:t> Mail Server </a:t>
            </a:r>
            <a:r>
              <a:rPr kumimoji="0" lang="en-US" altLang="en-US" sz="2400" b="0" i="0" u="none" strike="noStrike" cap="none" normalizeH="0" baseline="0" dirty="0" err="1">
                <a:ln>
                  <a:noFill/>
                </a:ln>
                <a:solidFill>
                  <a:schemeClr val="tx1"/>
                </a:solidFill>
                <a:effectLst/>
                <a:latin typeface="Arial" panose="020B0604020202020204" pitchFamily="34" charset="0"/>
              </a:rPr>
              <a:t>của</a:t>
            </a: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2400" b="0" i="0" u="none" strike="noStrike" cap="none" normalizeH="0" baseline="0" dirty="0" err="1">
                <a:ln>
                  <a:noFill/>
                </a:ln>
                <a:solidFill>
                  <a:schemeClr val="tx1"/>
                </a:solidFill>
                <a:effectLst/>
                <a:latin typeface="Arial" panose="020B0604020202020204" pitchFamily="34" charset="0"/>
              </a:rPr>
              <a:t>họ</a:t>
            </a:r>
            <a:r>
              <a:rPr kumimoji="0" lang="en-US" altLang="en-US" sz="2400" b="0" i="0" u="none" strike="noStrike" cap="none" normalizeH="0" baseline="0" dirty="0">
                <a:ln>
                  <a:noFill/>
                </a:ln>
                <a:solidFill>
                  <a:schemeClr val="tx1"/>
                </a:solidFill>
                <a:effectLst/>
                <a:latin typeface="Arial" panose="020B0604020202020204" pitchFamily="34" charset="0"/>
              </a:rPr>
              <a:t> </a:t>
            </a:r>
          </a:p>
        </p:txBody>
      </p:sp>
      <p:pic>
        <p:nvPicPr>
          <p:cNvPr id="6" name="Picture 5">
            <a:extLst>
              <a:ext uri="{FF2B5EF4-FFF2-40B4-BE49-F238E27FC236}">
                <a16:creationId xmlns:a16="http://schemas.microsoft.com/office/drawing/2014/main" id="{EF3A84EE-9D5F-4D94-AF4C-D94E2489A4D4}"/>
              </a:ext>
            </a:extLst>
          </p:cNvPr>
          <p:cNvPicPr>
            <a:picLocks noChangeAspect="1"/>
          </p:cNvPicPr>
          <p:nvPr/>
        </p:nvPicPr>
        <p:blipFill>
          <a:blip r:embed="rId2"/>
          <a:stretch>
            <a:fillRect/>
          </a:stretch>
        </p:blipFill>
        <p:spPr>
          <a:xfrm>
            <a:off x="6096000" y="3805489"/>
            <a:ext cx="5013607" cy="2820154"/>
          </a:xfrm>
          <a:prstGeom prst="rect">
            <a:avLst/>
          </a:prstGeom>
        </p:spPr>
      </p:pic>
    </p:spTree>
    <p:extLst>
      <p:ext uri="{BB962C8B-B14F-4D97-AF65-F5344CB8AC3E}">
        <p14:creationId xmlns:p14="http://schemas.microsoft.com/office/powerpoint/2010/main" val="315218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 calcmode="lin" valueType="num">
                                      <p:cBhvr>
                                        <p:cTn id="17" dur="500" fill="hold"/>
                                        <p:tgtEl>
                                          <p:spTgt spid="4">
                                            <p:txEl>
                                              <p:pRg st="1" end="1"/>
                                            </p:txEl>
                                          </p:spTgt>
                                        </p:tgtEl>
                                        <p:attrNameLst>
                                          <p:attrName>ppt_w</p:attrName>
                                        </p:attrNameLst>
                                      </p:cBhvr>
                                      <p:tavLst>
                                        <p:tav tm="0">
                                          <p:val>
                                            <p:fltVal val="0"/>
                                          </p:val>
                                        </p:tav>
                                        <p:tav tm="100000">
                                          <p:val>
                                            <p:strVal val="#ppt_w"/>
                                          </p:val>
                                        </p:tav>
                                      </p:tavLst>
                                    </p:anim>
                                    <p:anim calcmode="lin" valueType="num">
                                      <p:cBhvr>
                                        <p:cTn id="18" dur="5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19" dur="500"/>
                                        <p:tgtEl>
                                          <p:spTgt spid="4">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 calcmode="lin" valueType="num">
                                      <p:cBhvr>
                                        <p:cTn id="24" dur="500" fill="hold"/>
                                        <p:tgtEl>
                                          <p:spTgt spid="4">
                                            <p:txEl>
                                              <p:pRg st="2" end="2"/>
                                            </p:txEl>
                                          </p:spTgt>
                                        </p:tgtEl>
                                        <p:attrNameLst>
                                          <p:attrName>ppt_w</p:attrName>
                                        </p:attrNameLst>
                                      </p:cBhvr>
                                      <p:tavLst>
                                        <p:tav tm="0">
                                          <p:val>
                                            <p:fltVal val="0"/>
                                          </p:val>
                                        </p:tav>
                                        <p:tav tm="100000">
                                          <p:val>
                                            <p:strVal val="#ppt_w"/>
                                          </p:val>
                                        </p:tav>
                                      </p:tavLst>
                                    </p:anim>
                                    <p:anim calcmode="lin" valueType="num">
                                      <p:cBhvr>
                                        <p:cTn id="25" dur="500" fill="hold"/>
                                        <p:tgtEl>
                                          <p:spTgt spid="4">
                                            <p:txEl>
                                              <p:pRg st="2" end="2"/>
                                            </p:txEl>
                                          </p:spTgt>
                                        </p:tgtEl>
                                        <p:attrNameLst>
                                          <p:attrName>ppt_h</p:attrName>
                                        </p:attrNameLst>
                                      </p:cBhvr>
                                      <p:tavLst>
                                        <p:tav tm="0">
                                          <p:val>
                                            <p:fltVal val="0"/>
                                          </p:val>
                                        </p:tav>
                                        <p:tav tm="100000">
                                          <p:val>
                                            <p:strVal val="#ppt_h"/>
                                          </p:val>
                                        </p:tav>
                                      </p:tavLst>
                                    </p:anim>
                                    <p:animEffect transition="in" filter="fade">
                                      <p:cBhvr>
                                        <p:cTn id="26" dur="500"/>
                                        <p:tgtEl>
                                          <p:spTgt spid="4">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 calcmode="lin" valueType="num">
                                      <p:cBhvr>
                                        <p:cTn id="31" dur="500" fill="hold"/>
                                        <p:tgtEl>
                                          <p:spTgt spid="4">
                                            <p:txEl>
                                              <p:pRg st="3" end="3"/>
                                            </p:txEl>
                                          </p:spTgt>
                                        </p:tgtEl>
                                        <p:attrNameLst>
                                          <p:attrName>ppt_w</p:attrName>
                                        </p:attrNameLst>
                                      </p:cBhvr>
                                      <p:tavLst>
                                        <p:tav tm="0">
                                          <p:val>
                                            <p:fltVal val="0"/>
                                          </p:val>
                                        </p:tav>
                                        <p:tav tm="100000">
                                          <p:val>
                                            <p:strVal val="#ppt_w"/>
                                          </p:val>
                                        </p:tav>
                                      </p:tavLst>
                                    </p:anim>
                                    <p:anim calcmode="lin" valueType="num">
                                      <p:cBhvr>
                                        <p:cTn id="32" dur="500" fill="hold"/>
                                        <p:tgtEl>
                                          <p:spTgt spid="4">
                                            <p:txEl>
                                              <p:pRg st="3" end="3"/>
                                            </p:txEl>
                                          </p:spTgt>
                                        </p:tgtEl>
                                        <p:attrNameLst>
                                          <p:attrName>ppt_h</p:attrName>
                                        </p:attrNameLst>
                                      </p:cBhvr>
                                      <p:tavLst>
                                        <p:tav tm="0">
                                          <p:val>
                                            <p:fltVal val="0"/>
                                          </p:val>
                                        </p:tav>
                                        <p:tav tm="100000">
                                          <p:val>
                                            <p:strVal val="#ppt_h"/>
                                          </p:val>
                                        </p:tav>
                                      </p:tavLst>
                                    </p:anim>
                                    <p:animEffect transition="in" filter="fade">
                                      <p:cBhvr>
                                        <p:cTn id="33" dur="500"/>
                                        <p:tgtEl>
                                          <p:spTgt spid="4">
                                            <p:txEl>
                                              <p:pRg st="3" end="3"/>
                                            </p:txEl>
                                          </p:spTgt>
                                        </p:tgtEl>
                                      </p:cBhvr>
                                    </p:animEffect>
                                  </p:childTnLst>
                                </p:cTn>
                              </p:par>
                              <p:par>
                                <p:cTn id="34" presetID="53" presetClass="entr" presetSubtype="16" fill="hold" nodeType="with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p:cTn id="36" dur="500" fill="hold"/>
                                        <p:tgtEl>
                                          <p:spTgt spid="6"/>
                                        </p:tgtEl>
                                        <p:attrNameLst>
                                          <p:attrName>ppt_w</p:attrName>
                                        </p:attrNameLst>
                                      </p:cBhvr>
                                      <p:tavLst>
                                        <p:tav tm="0">
                                          <p:val>
                                            <p:fltVal val="0"/>
                                          </p:val>
                                        </p:tav>
                                        <p:tav tm="100000">
                                          <p:val>
                                            <p:strVal val="#ppt_w"/>
                                          </p:val>
                                        </p:tav>
                                      </p:tavLst>
                                    </p:anim>
                                    <p:anim calcmode="lin" valueType="num">
                                      <p:cBhvr>
                                        <p:cTn id="37" dur="500" fill="hold"/>
                                        <p:tgtEl>
                                          <p:spTgt spid="6"/>
                                        </p:tgtEl>
                                        <p:attrNameLst>
                                          <p:attrName>ppt_h</p:attrName>
                                        </p:attrNameLst>
                                      </p:cBhvr>
                                      <p:tavLst>
                                        <p:tav tm="0">
                                          <p:val>
                                            <p:fltVal val="0"/>
                                          </p:val>
                                        </p:tav>
                                        <p:tav tm="100000">
                                          <p:val>
                                            <p:strVal val="#ppt_h"/>
                                          </p:val>
                                        </p:tav>
                                      </p:tavLst>
                                    </p:anim>
                                    <p:animEffect transition="in" filter="fade">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Folded Corner 4">
            <a:extLst>
              <a:ext uri="{FF2B5EF4-FFF2-40B4-BE49-F238E27FC236}">
                <a16:creationId xmlns:a16="http://schemas.microsoft.com/office/drawing/2014/main" id="{162E1A88-8262-4098-A31F-F85A75F28E89}"/>
              </a:ext>
            </a:extLst>
          </p:cNvPr>
          <p:cNvSpPr/>
          <p:nvPr/>
        </p:nvSpPr>
        <p:spPr>
          <a:xfrm>
            <a:off x="390083" y="1567165"/>
            <a:ext cx="9570663" cy="3723669"/>
          </a:xfrm>
          <a:prstGeom prst="foldedCorner">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85791F-1443-4607-B909-F3AD7624BE74}"/>
              </a:ext>
            </a:extLst>
          </p:cNvPr>
          <p:cNvSpPr>
            <a:spLocks noGrp="1"/>
          </p:cNvSpPr>
          <p:nvPr>
            <p:ph type="title"/>
          </p:nvPr>
        </p:nvSpPr>
        <p:spPr/>
        <p:txBody>
          <a:bodyPr/>
          <a:lstStyle/>
          <a:p>
            <a:r>
              <a:rPr lang="en-US" dirty="0"/>
              <a:t>2. </a:t>
            </a:r>
            <a:r>
              <a:rPr lang="en-US" dirty="0" err="1"/>
              <a:t>Các</a:t>
            </a:r>
            <a:r>
              <a:rPr lang="en-US" dirty="0"/>
              <a:t> </a:t>
            </a:r>
            <a:r>
              <a:rPr lang="en-US" dirty="0" err="1"/>
              <a:t>tính</a:t>
            </a:r>
            <a:r>
              <a:rPr lang="en-US" dirty="0"/>
              <a:t> </a:t>
            </a:r>
            <a:r>
              <a:rPr lang="en-US" dirty="0" err="1"/>
              <a:t>năng</a:t>
            </a:r>
            <a:r>
              <a:rPr lang="en-US" dirty="0"/>
              <a:t> </a:t>
            </a:r>
            <a:r>
              <a:rPr lang="en-US" dirty="0" err="1"/>
              <a:t>của</a:t>
            </a:r>
            <a:r>
              <a:rPr lang="en-US" dirty="0"/>
              <a:t> Mail Server </a:t>
            </a:r>
            <a:br>
              <a:rPr lang="en-US" dirty="0"/>
            </a:br>
            <a:endParaRPr lang="en-US" dirty="0"/>
          </a:p>
        </p:txBody>
      </p:sp>
      <p:sp>
        <p:nvSpPr>
          <p:cNvPr id="3" name="Text Placeholder 2">
            <a:extLst>
              <a:ext uri="{FF2B5EF4-FFF2-40B4-BE49-F238E27FC236}">
                <a16:creationId xmlns:a16="http://schemas.microsoft.com/office/drawing/2014/main" id="{92AD0999-2D4C-4522-86A8-384B68211074}"/>
              </a:ext>
            </a:extLst>
          </p:cNvPr>
          <p:cNvSpPr>
            <a:spLocks noGrp="1"/>
          </p:cNvSpPr>
          <p:nvPr>
            <p:ph type="body" idx="1"/>
          </p:nvPr>
        </p:nvSpPr>
        <p:spPr>
          <a:xfrm>
            <a:off x="390083" y="1567165"/>
            <a:ext cx="8904837" cy="3723669"/>
          </a:xfrm>
        </p:spPr>
        <p:txBody>
          <a:bodyPr/>
          <a:lstStyle/>
          <a:p>
            <a:pPr algn="l">
              <a:buFont typeface="Arial" panose="020B0604020202020204" pitchFamily="34" charset="0"/>
              <a:buChar char="•"/>
            </a:pPr>
            <a:r>
              <a:rPr lang="vi-VN" b="1" i="0" dirty="0">
                <a:solidFill>
                  <a:srgbClr val="262626"/>
                </a:solidFill>
                <a:effectLst/>
                <a:latin typeface="Roboto" panose="02000000000000000000" pitchFamily="2" charset="0"/>
              </a:rPr>
              <a:t>Cho phép người dùng nhận và gửi thư điện tử trên môi trường internet với tên miền của từng tổ chức. </a:t>
            </a:r>
          </a:p>
          <a:p>
            <a:pPr algn="l">
              <a:buFont typeface="Arial" panose="020B0604020202020204" pitchFamily="34" charset="0"/>
              <a:buChar char="•"/>
            </a:pPr>
            <a:r>
              <a:rPr lang="vi-VN" b="1" i="0" dirty="0">
                <a:solidFill>
                  <a:srgbClr val="262626"/>
                </a:solidFill>
                <a:effectLst/>
                <a:latin typeface="Roboto" panose="02000000000000000000" pitchFamily="2" charset="0"/>
              </a:rPr>
              <a:t>Tăng tính bảo mật cho các thông tin nội bộ. </a:t>
            </a:r>
          </a:p>
          <a:p>
            <a:pPr algn="l">
              <a:buFont typeface="Arial" panose="020B0604020202020204" pitchFamily="34" charset="0"/>
              <a:buChar char="•"/>
            </a:pPr>
            <a:r>
              <a:rPr lang="vi-VN" b="1" i="0" dirty="0">
                <a:solidFill>
                  <a:srgbClr val="262626"/>
                </a:solidFill>
                <a:effectLst/>
                <a:latin typeface="Roboto" panose="02000000000000000000" pitchFamily="2" charset="0"/>
              </a:rPr>
              <a:t>Hạn chế được các thư điện tử chứa virus hoặc spam.</a:t>
            </a:r>
          </a:p>
          <a:p>
            <a:pPr algn="l">
              <a:buFont typeface="Arial" panose="020B0604020202020204" pitchFamily="34" charset="0"/>
              <a:buChar char="•"/>
            </a:pPr>
            <a:r>
              <a:rPr lang="vi-VN" b="1" i="0" dirty="0">
                <a:solidFill>
                  <a:srgbClr val="262626"/>
                </a:solidFill>
                <a:effectLst/>
                <a:latin typeface="Roboto" panose="02000000000000000000" pitchFamily="2" charset="0"/>
              </a:rPr>
              <a:t>Hỗ trợ thiết lập dung lượng sử dụng tối đa cho mỗi người dùng. </a:t>
            </a:r>
          </a:p>
          <a:p>
            <a:pPr algn="l">
              <a:buFont typeface="Arial" panose="020B0604020202020204" pitchFamily="34" charset="0"/>
              <a:buChar char="•"/>
            </a:pPr>
            <a:r>
              <a:rPr lang="vi-VN" b="1" i="0" dirty="0">
                <a:solidFill>
                  <a:srgbClr val="262626"/>
                </a:solidFill>
                <a:effectLst/>
                <a:latin typeface="Roboto" panose="02000000000000000000" pitchFamily="2" charset="0"/>
              </a:rPr>
              <a:t>Hỗ trợ tổ chức quản lý và kiểm soát nội dung email của các thành viên trong hệ thống.</a:t>
            </a:r>
          </a:p>
          <a:p>
            <a:pPr algn="l">
              <a:buFont typeface="Arial" panose="020B0604020202020204" pitchFamily="34" charset="0"/>
              <a:buChar char="•"/>
            </a:pPr>
            <a:r>
              <a:rPr lang="vi-VN" b="1" i="0" dirty="0">
                <a:solidFill>
                  <a:srgbClr val="262626"/>
                </a:solidFill>
                <a:effectLst/>
                <a:latin typeface="Roboto" panose="02000000000000000000" pitchFamily="2" charset="0"/>
              </a:rPr>
              <a:t>Tính năng sao lưu dữ liệu tự động giúp lưu trữ thông tin lâu dài.</a:t>
            </a:r>
          </a:p>
          <a:p>
            <a:endParaRPr lang="en-US" b="1" dirty="0"/>
          </a:p>
        </p:txBody>
      </p:sp>
    </p:spTree>
    <p:extLst>
      <p:ext uri="{BB962C8B-B14F-4D97-AF65-F5344CB8AC3E}">
        <p14:creationId xmlns:p14="http://schemas.microsoft.com/office/powerpoint/2010/main" val="2996342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circle(in)">
                                      <p:cBhvr>
                                        <p:cTn id="10" dur="2000"/>
                                        <p:tgtEl>
                                          <p:spTgt spid="2"/>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circle(in)">
                                      <p:cBhvr>
                                        <p:cTn id="13" dur="20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circle(in)">
                                      <p:cBhvr>
                                        <p:cTn id="18" dur="20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circle(in)">
                                      <p:cBhvr>
                                        <p:cTn id="23" dur="20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circle(in)">
                                      <p:cBhvr>
                                        <p:cTn id="28" dur="20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circle(in)">
                                      <p:cBhvr>
                                        <p:cTn id="33" dur="2000"/>
                                        <p:tgtEl>
                                          <p:spTgt spid="3">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grpId="0"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circle(in)">
                                      <p:cBhvr>
                                        <p:cTn id="38"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Diagonal Corners Snipped 8">
            <a:extLst>
              <a:ext uri="{FF2B5EF4-FFF2-40B4-BE49-F238E27FC236}">
                <a16:creationId xmlns:a16="http://schemas.microsoft.com/office/drawing/2014/main" id="{9758FD03-5019-4D8A-A490-FC8D0F5C0C9A}"/>
              </a:ext>
            </a:extLst>
          </p:cNvPr>
          <p:cNvSpPr/>
          <p:nvPr/>
        </p:nvSpPr>
        <p:spPr>
          <a:xfrm>
            <a:off x="390083" y="1323286"/>
            <a:ext cx="11159766" cy="2105714"/>
          </a:xfrm>
          <a:prstGeom prst="snip2Diag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F0589D-EF48-4601-838D-0E41294C2083}"/>
              </a:ext>
            </a:extLst>
          </p:cNvPr>
          <p:cNvSpPr>
            <a:spLocks noGrp="1"/>
          </p:cNvSpPr>
          <p:nvPr>
            <p:ph type="title"/>
          </p:nvPr>
        </p:nvSpPr>
        <p:spPr/>
        <p:txBody>
          <a:bodyPr/>
          <a:lstStyle/>
          <a:p>
            <a:r>
              <a:rPr lang="en-US" dirty="0"/>
              <a:t>3. </a:t>
            </a:r>
            <a:r>
              <a:rPr lang="en-US" dirty="0" err="1"/>
              <a:t>Các</a:t>
            </a:r>
            <a:r>
              <a:rPr lang="en-US" dirty="0"/>
              <a:t> </a:t>
            </a:r>
            <a:r>
              <a:rPr lang="en-US" dirty="0" err="1"/>
              <a:t>loại</a:t>
            </a:r>
            <a:r>
              <a:rPr lang="en-US" dirty="0"/>
              <a:t> Mail Server</a:t>
            </a:r>
          </a:p>
        </p:txBody>
      </p:sp>
      <p:sp>
        <p:nvSpPr>
          <p:cNvPr id="4" name="Rectangle 1">
            <a:extLst>
              <a:ext uri="{FF2B5EF4-FFF2-40B4-BE49-F238E27FC236}">
                <a16:creationId xmlns:a16="http://schemas.microsoft.com/office/drawing/2014/main" id="{729F2E35-1AE0-4D66-87D5-BCC8CCC3C729}"/>
              </a:ext>
            </a:extLst>
          </p:cNvPr>
          <p:cNvSpPr>
            <a:spLocks noGrp="1" noChangeArrowheads="1"/>
          </p:cNvSpPr>
          <p:nvPr>
            <p:ph type="body" idx="1"/>
          </p:nvPr>
        </p:nvSpPr>
        <p:spPr bwMode="auto">
          <a:xfrm>
            <a:off x="390083" y="1333016"/>
            <a:ext cx="11411834"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Mail Server </a:t>
            </a:r>
            <a:r>
              <a:rPr kumimoji="0" lang="en-US" altLang="en-US" sz="2800" b="1" i="0" u="none" strike="noStrike" cap="none" normalizeH="0" baseline="0" dirty="0" err="1">
                <a:ln>
                  <a:noFill/>
                </a:ln>
                <a:solidFill>
                  <a:schemeClr val="tx1"/>
                </a:solidFill>
                <a:effectLst/>
                <a:latin typeface="Arial" panose="020B0604020202020204" pitchFamily="34" charset="0"/>
              </a:rPr>
              <a:t>nội</a:t>
            </a:r>
            <a:r>
              <a:rPr kumimoji="0" lang="en-US" altLang="en-US" sz="2800" b="1" i="0" u="none" strike="noStrike" cap="none" normalizeH="0" baseline="0" dirty="0">
                <a:ln>
                  <a:noFill/>
                </a:ln>
                <a:solidFill>
                  <a:schemeClr val="tx1"/>
                </a:solidFill>
                <a:effectLst/>
                <a:latin typeface="Arial" panose="020B0604020202020204" pitchFamily="34" charset="0"/>
              </a:rPr>
              <a:t> </a:t>
            </a:r>
            <a:r>
              <a:rPr kumimoji="0" lang="en-US" altLang="en-US" sz="2800" b="1" i="0" u="none" strike="noStrike" cap="none" normalizeH="0" baseline="0" dirty="0" err="1">
                <a:ln>
                  <a:noFill/>
                </a:ln>
                <a:solidFill>
                  <a:schemeClr val="tx1"/>
                </a:solidFill>
                <a:effectLst/>
                <a:latin typeface="Arial" panose="020B0604020202020204" pitchFamily="34" charset="0"/>
              </a:rPr>
              <a:t>bộ</a:t>
            </a:r>
            <a:r>
              <a:rPr kumimoji="0" lang="en-US" altLang="en-US" sz="2800" b="1" i="0" u="none" strike="noStrike" cap="none" normalizeH="0" baseline="0" dirty="0">
                <a:ln>
                  <a:noFill/>
                </a:ln>
                <a:solidFill>
                  <a:schemeClr val="tx1"/>
                </a:solidFill>
                <a:effectLst/>
                <a:latin typeface="Arial" panose="020B0604020202020204" pitchFamily="34" charset="0"/>
              </a:rPr>
              <a:t> (Local Mail Server)</a:t>
            </a:r>
            <a:r>
              <a:rPr kumimoji="0" lang="en-US" altLang="en-US" sz="2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err="1">
                <a:ln>
                  <a:noFill/>
                </a:ln>
                <a:solidFill>
                  <a:schemeClr val="tx1"/>
                </a:solidFill>
                <a:effectLst/>
                <a:latin typeface="Arial" panose="020B0604020202020204" pitchFamily="34" charset="0"/>
              </a:rPr>
              <a:t>Được</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cài</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đặt</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và</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vận</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hành</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bên</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trong</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mạng</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nội</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bộ</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của</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một</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tổ</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chức</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Phù</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hợp</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với</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các</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doanh</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nghiệp</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muốn</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kiểm</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soát</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hoàn</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toàn</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dữ</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liệu</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và</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không</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muốn</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phụ</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thuộc</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vào</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dịch</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vụ</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bên</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thứ</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ba</a:t>
            </a:r>
            <a:r>
              <a:rPr kumimoji="0" lang="en-US" altLang="en-US" sz="2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err="1">
                <a:ln>
                  <a:noFill/>
                </a:ln>
                <a:solidFill>
                  <a:schemeClr val="tx1"/>
                </a:solidFill>
                <a:effectLst/>
                <a:latin typeface="Arial" panose="020B0604020202020204" pitchFamily="34" charset="0"/>
              </a:rPr>
              <a:t>Ví</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dụ</a:t>
            </a:r>
            <a:r>
              <a:rPr kumimoji="0" lang="en-US" altLang="en-US" sz="2800" b="0" i="0" u="none" strike="noStrike" cap="none" normalizeH="0" baseline="0" dirty="0">
                <a:ln>
                  <a:noFill/>
                </a:ln>
                <a:solidFill>
                  <a:schemeClr val="tx1"/>
                </a:solidFill>
                <a:effectLst/>
                <a:latin typeface="Arial" panose="020B0604020202020204" pitchFamily="34" charset="0"/>
              </a:rPr>
              <a:t>: Microsoft Exchange, Zimbra.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5773DFB7-202A-40AE-A0AA-34B774803FC9}"/>
              </a:ext>
            </a:extLst>
          </p:cNvPr>
          <p:cNvPicPr>
            <a:picLocks noChangeAspect="1"/>
          </p:cNvPicPr>
          <p:nvPr/>
        </p:nvPicPr>
        <p:blipFill>
          <a:blip r:embed="rId2"/>
          <a:stretch>
            <a:fillRect/>
          </a:stretch>
        </p:blipFill>
        <p:spPr>
          <a:xfrm>
            <a:off x="6238577" y="3863830"/>
            <a:ext cx="2438400" cy="2438400"/>
          </a:xfrm>
          <a:prstGeom prst="rect">
            <a:avLst/>
          </a:prstGeom>
        </p:spPr>
      </p:pic>
      <p:pic>
        <p:nvPicPr>
          <p:cNvPr id="8" name="Picture 7">
            <a:extLst>
              <a:ext uri="{FF2B5EF4-FFF2-40B4-BE49-F238E27FC236}">
                <a16:creationId xmlns:a16="http://schemas.microsoft.com/office/drawing/2014/main" id="{135E5B47-4F25-4FD7-B614-EA1B7703082D}"/>
              </a:ext>
            </a:extLst>
          </p:cNvPr>
          <p:cNvPicPr>
            <a:picLocks noChangeAspect="1"/>
          </p:cNvPicPr>
          <p:nvPr/>
        </p:nvPicPr>
        <p:blipFill>
          <a:blip r:embed="rId3"/>
          <a:stretch>
            <a:fillRect/>
          </a:stretch>
        </p:blipFill>
        <p:spPr>
          <a:xfrm>
            <a:off x="3390530" y="4082905"/>
            <a:ext cx="2286000" cy="2000250"/>
          </a:xfrm>
          <a:prstGeom prst="rect">
            <a:avLst/>
          </a:prstGeom>
        </p:spPr>
      </p:pic>
    </p:spTree>
    <p:extLst>
      <p:ext uri="{BB962C8B-B14F-4D97-AF65-F5344CB8AC3E}">
        <p14:creationId xmlns:p14="http://schemas.microsoft.com/office/powerpoint/2010/main" val="84013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 calcmode="lin" valueType="num">
                                      <p:cBhvr additive="base">
                                        <p:cTn id="15"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 calcmode="lin" valueType="num">
                                      <p:cBhvr additive="base">
                                        <p:cTn id="2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 calcmode="lin" valueType="num">
                                      <p:cBhvr additive="base">
                                        <p:cTn id="2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ppt_x"/>
                                          </p:val>
                                        </p:tav>
                                        <p:tav tm="100000">
                                          <p:val>
                                            <p:strVal val="#ppt_x"/>
                                          </p:val>
                                        </p:tav>
                                      </p:tavLst>
                                    </p:anim>
                                    <p:anim calcmode="lin" valueType="num">
                                      <p:cBhvr additive="base">
                                        <p:cTn id="3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D17BB-A62E-44DF-BB05-7D8A55C9C27B}"/>
              </a:ext>
            </a:extLst>
          </p:cNvPr>
          <p:cNvPicPr>
            <a:picLocks noChangeAspect="1"/>
          </p:cNvPicPr>
          <p:nvPr/>
        </p:nvPicPr>
        <p:blipFill>
          <a:blip r:embed="rId2"/>
          <a:stretch>
            <a:fillRect/>
          </a:stretch>
        </p:blipFill>
        <p:spPr>
          <a:xfrm>
            <a:off x="4279591" y="2148914"/>
            <a:ext cx="3061964" cy="2298241"/>
          </a:xfrm>
          <a:prstGeom prst="rect">
            <a:avLst/>
          </a:prstGeom>
        </p:spPr>
      </p:pic>
      <p:sp>
        <p:nvSpPr>
          <p:cNvPr id="8" name="Rectangle: Diagonal Corners Snipped 7">
            <a:extLst>
              <a:ext uri="{FF2B5EF4-FFF2-40B4-BE49-F238E27FC236}">
                <a16:creationId xmlns:a16="http://schemas.microsoft.com/office/drawing/2014/main" id="{D77490D4-C581-4C61-824D-196D2532EAA6}"/>
              </a:ext>
            </a:extLst>
          </p:cNvPr>
          <p:cNvSpPr/>
          <p:nvPr/>
        </p:nvSpPr>
        <p:spPr>
          <a:xfrm>
            <a:off x="390083" y="344523"/>
            <a:ext cx="6862973" cy="2105714"/>
          </a:xfrm>
          <a:prstGeom prst="snip2Diag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12C3E5F1-3DF9-415B-A0D4-C7B9B07FC2D6}"/>
              </a:ext>
            </a:extLst>
          </p:cNvPr>
          <p:cNvSpPr>
            <a:spLocks noGrp="1"/>
          </p:cNvSpPr>
          <p:nvPr>
            <p:ph type="body" idx="1"/>
          </p:nvPr>
        </p:nvSpPr>
        <p:spPr>
          <a:xfrm>
            <a:off x="390083" y="344523"/>
            <a:ext cx="6951472" cy="3084477"/>
          </a:xfrm>
        </p:spPr>
        <p:txBody>
          <a:bodyPr/>
          <a:lstStyle/>
          <a:p>
            <a:r>
              <a:rPr lang="vi-VN" b="1" dirty="0"/>
              <a:t>Mail Server công cộng (Public Mail Server)</a:t>
            </a:r>
            <a:r>
              <a:rPr lang="vi-VN" dirty="0"/>
              <a:t>:</a:t>
            </a:r>
          </a:p>
          <a:p>
            <a:pPr>
              <a:buFont typeface="Arial" panose="020B0604020202020204" pitchFamily="34" charset="0"/>
              <a:buChar char="•"/>
            </a:pPr>
            <a:r>
              <a:rPr lang="vi-VN" dirty="0"/>
              <a:t>Được cung cấp bởi các dịch vụ đám mây và nhà cung cấp email lớn như Google (Gmail), Microsoft (Outlook), Yahoo. Người dùng không cần phải quản lý hệ thống mà có thể sử dụng qua dịch vụ thuê bao.</a:t>
            </a:r>
            <a:endParaRPr lang="en-US" dirty="0"/>
          </a:p>
          <a:p>
            <a:pPr marL="228600" indent="0"/>
            <a:endParaRPr lang="vi-VN" dirty="0"/>
          </a:p>
          <a:p>
            <a:pPr>
              <a:buFont typeface="Arial" panose="020B0604020202020204" pitchFamily="34" charset="0"/>
              <a:buChar char="•"/>
            </a:pPr>
            <a:r>
              <a:rPr lang="vi-VN" dirty="0"/>
              <a:t>Ví dụ: Gmail, Yahoo Mail.</a:t>
            </a:r>
          </a:p>
          <a:p>
            <a:endParaRPr lang="en-US" dirty="0"/>
          </a:p>
        </p:txBody>
      </p:sp>
      <p:pic>
        <p:nvPicPr>
          <p:cNvPr id="7" name="Picture 6">
            <a:extLst>
              <a:ext uri="{FF2B5EF4-FFF2-40B4-BE49-F238E27FC236}">
                <a16:creationId xmlns:a16="http://schemas.microsoft.com/office/drawing/2014/main" id="{AF5BF89C-2933-4EEB-B72D-C41358D813FF}"/>
              </a:ext>
            </a:extLst>
          </p:cNvPr>
          <p:cNvPicPr>
            <a:picLocks noChangeAspect="1"/>
          </p:cNvPicPr>
          <p:nvPr/>
        </p:nvPicPr>
        <p:blipFill>
          <a:blip r:embed="rId3"/>
          <a:stretch>
            <a:fillRect/>
          </a:stretch>
        </p:blipFill>
        <p:spPr>
          <a:xfrm>
            <a:off x="7489430" y="2268802"/>
            <a:ext cx="2320396" cy="2320396"/>
          </a:xfrm>
          <a:prstGeom prst="rect">
            <a:avLst/>
          </a:prstGeom>
        </p:spPr>
      </p:pic>
    </p:spTree>
    <p:extLst>
      <p:ext uri="{BB962C8B-B14F-4D97-AF65-F5344CB8AC3E}">
        <p14:creationId xmlns:p14="http://schemas.microsoft.com/office/powerpoint/2010/main" val="2486004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 calcmode="lin" valueType="num">
                                      <p:cBhvr additive="base">
                                        <p:cTn id="2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build="p"/>
    </p:bldLst>
  </p:timing>
</p:sld>
</file>

<file path=ppt/theme/theme1.xml><?xml version="1.0" encoding="utf-8"?>
<a:theme xmlns:a="http://schemas.openxmlformats.org/drawingml/2006/main" name="Office Theme">
  <a:themeElements>
    <a:clrScheme name="UB Brand Colors">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005BBB"/>
      </a:hlink>
      <a:folHlink>
        <a:srgbClr val="D86A4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TotalTime>
  <Words>934</Words>
  <Application>Microsoft Office PowerPoint</Application>
  <PresentationFormat>Widescreen</PresentationFormat>
  <Paragraphs>63</Paragraphs>
  <Slides>12</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Wingdings</vt:lpstr>
      <vt:lpstr>Arial</vt:lpstr>
      <vt:lpstr>Noto Sans Symbols</vt:lpstr>
      <vt:lpstr>NTR</vt:lpstr>
      <vt:lpstr>Roboto</vt:lpstr>
      <vt:lpstr>Office Theme</vt:lpstr>
      <vt:lpstr>Mail Server</vt:lpstr>
      <vt:lpstr>Thành viên nhóm </vt:lpstr>
      <vt:lpstr>Mail Server là gì?</vt:lpstr>
      <vt:lpstr>Vai trò của Mail Server trong hệ thống mạng ?? </vt:lpstr>
      <vt:lpstr>1. Cách thức hoạt động của Mail Server</vt:lpstr>
      <vt:lpstr>b. Quy trình gửi và nhận email</vt:lpstr>
      <vt:lpstr>2. Các tính năng của Mail Server  </vt:lpstr>
      <vt:lpstr>3. Các loại Mail Server</vt:lpstr>
      <vt:lpstr>PowerPoint Presentation</vt:lpstr>
      <vt:lpstr>4. Bảo mật Mail Server</vt:lpstr>
      <vt:lpstr>5. Cài đặt và quản lý Mail Server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2:   TODAY’S TOPIC IS…</dc:title>
  <dc:creator>Division of University Communications</dc:creator>
  <cp:lastModifiedBy>1822040036.Dương Chí Khang</cp:lastModifiedBy>
  <cp:revision>11</cp:revision>
  <dcterms:created xsi:type="dcterms:W3CDTF">2019-04-04T19:20:28Z</dcterms:created>
  <dcterms:modified xsi:type="dcterms:W3CDTF">2024-10-02T03:41:45Z</dcterms:modified>
</cp:coreProperties>
</file>